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0" r:id="rId2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get99/IY+zxiVYgCQzMU5vfANIk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84" y="-1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reddit.com/r/ProgrammerHumor/comments/gj7b82/building_on_top_of_legacy_cod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 name="Google Shape;8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9382587ef9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9382587ef9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Wakerly 5th Edition</a:t>
            </a:r>
            <a:endParaRPr/>
          </a:p>
        </p:txBody>
      </p:sp>
      <p:sp>
        <p:nvSpPr>
          <p:cNvPr id="148" name="Google Shape;148;g9382587ef9_0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9382587ef9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9382587ef9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Wakerly 5th Edition</a:t>
            </a:r>
            <a:endParaRPr/>
          </a:p>
        </p:txBody>
      </p:sp>
      <p:sp>
        <p:nvSpPr>
          <p:cNvPr id="156" name="Google Shape;156;g9382587ef9_0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9382587ef9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9382587ef9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g9382587ef9_0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9382587ef9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9382587ef9_0_4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g9382587ef9_0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9382587ef9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9382587ef9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Wakerly 5th Edition</a:t>
            </a:r>
            <a:endParaRPr/>
          </a:p>
        </p:txBody>
      </p:sp>
      <p:sp>
        <p:nvSpPr>
          <p:cNvPr id="177" name="Google Shape;177;g9382587ef9_0_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382587ef9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9382587ef9_0_5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g9382587ef9_0_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9382587ef9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9382587ef9_0_6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Wakerly 5th Edition</a:t>
            </a:r>
            <a:endParaRPr/>
          </a:p>
        </p:txBody>
      </p:sp>
      <p:sp>
        <p:nvSpPr>
          <p:cNvPr id="191" name="Google Shape;191;g9382587ef9_0_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9382587ef9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9382587ef9_0_7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g9382587ef9_0_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382587ef9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382587ef9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g9382587ef9_0_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9382587ef9_0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9382587ef9_0_12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Wakerly 5th Edition</a:t>
            </a:r>
            <a:endParaRPr/>
          </a:p>
        </p:txBody>
      </p:sp>
      <p:sp>
        <p:nvSpPr>
          <p:cNvPr id="214" name="Google Shape;214;g9382587ef9_0_1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9382587ef9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9382587ef9_0_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g9382587ef9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9382587ef9_0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9382587ef9_0_14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g9382587ef9_0_1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382587ef9_0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382587ef9_0_1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g9382587ef9_0_1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382587ef9_0_2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382587ef9_0_2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t>Wakerly 5th Edition</a:t>
            </a:r>
            <a:endParaRPr/>
          </a:p>
        </p:txBody>
      </p:sp>
      <p:sp>
        <p:nvSpPr>
          <p:cNvPr id="240" name="Google Shape;240;g9382587ef9_0_2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9382587ef9_0_2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9382587ef9_0_2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g9382587ef9_0_2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3384f50c8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3384f50c8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g53384f50c8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3384f50c8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53384f50c8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g53384f50c8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9382587ef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9382587ef9_0_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g9382587ef9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9382587ef9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9382587ef9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g9382587ef9_0_2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9382587ef9_0_2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9382587ef9_0_2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g9382587ef9_0_2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9382587ef9_0_2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9382587ef9_0_2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g9382587ef9_0_2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9382587ef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9382587ef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g9382587ef9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382587ef9_0_2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9382587ef9_0_2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g9382587ef9_0_2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9382587ef9_0_2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382587ef9_0_2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https://www.reddit.com/r/ProgrammerHumor/comments/gj7b82/building_on_top_of_legacy_code/</a:t>
            </a:r>
            <a:r>
              <a:rPr lang="en-US"/>
              <a:t> </a:t>
            </a:r>
            <a:endParaRPr/>
          </a:p>
        </p:txBody>
      </p:sp>
      <p:sp>
        <p:nvSpPr>
          <p:cNvPr id="140" name="Google Shape;140;g9382587ef9_0_2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8"/>
        <p:cNvGrpSpPr/>
        <p:nvPr/>
      </p:nvGrpSpPr>
      <p:grpSpPr>
        <a:xfrm>
          <a:off x="0" y="0"/>
          <a:ext cx="0" cy="0"/>
          <a:chOff x="0" y="0"/>
          <a:chExt cx="0" cy="0"/>
        </a:xfrm>
      </p:grpSpPr>
      <p:pic>
        <p:nvPicPr>
          <p:cNvPr id="19" name="Google Shape;19;p13"/>
          <p:cNvPicPr preferRelativeResize="0"/>
          <p:nvPr/>
        </p:nvPicPr>
        <p:blipFill rotWithShape="1">
          <a:blip r:embed="rId2">
            <a:alphaModFix/>
          </a:blip>
          <a:srcRect/>
          <a:stretch/>
        </p:blipFill>
        <p:spPr>
          <a:xfrm>
            <a:off x="-4" y="0"/>
            <a:ext cx="12188952" cy="6858000"/>
          </a:xfrm>
          <a:prstGeom prst="rect">
            <a:avLst/>
          </a:prstGeom>
          <a:noFill/>
          <a:ln>
            <a:noFill/>
          </a:ln>
        </p:spPr>
      </p:pic>
      <p:sp>
        <p:nvSpPr>
          <p:cNvPr id="20" name="Google Shape;20;p13"/>
          <p:cNvSpPr txBox="1">
            <a:spLocks noGrp="1"/>
          </p:cNvSpPr>
          <p:nvPr>
            <p:ph type="body" idx="1"/>
          </p:nvPr>
        </p:nvSpPr>
        <p:spPr>
          <a:xfrm>
            <a:off x="658368" y="3968496"/>
            <a:ext cx="6638544" cy="1650381"/>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1000"/>
              </a:spcBef>
              <a:spcAft>
                <a:spcPts val="0"/>
              </a:spcAft>
              <a:buSzPts val="2800"/>
              <a:buNone/>
              <a:defRPr sz="2800" b="0" i="0">
                <a:solidFill>
                  <a:schemeClr val="lt1"/>
                </a:solidFill>
                <a:latin typeface="Georgia"/>
                <a:ea typeface="Georgia"/>
                <a:cs typeface="Georgia"/>
                <a:sym typeface="Georgia"/>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13"/>
          <p:cNvSpPr txBox="1">
            <a:spLocks noGrp="1"/>
          </p:cNvSpPr>
          <p:nvPr>
            <p:ph type="ctrTitle"/>
          </p:nvPr>
        </p:nvSpPr>
        <p:spPr>
          <a:xfrm>
            <a:off x="658368" y="1490472"/>
            <a:ext cx="6638544" cy="2386584"/>
          </a:xfrm>
          <a:prstGeom prst="rect">
            <a:avLst/>
          </a:prstGeom>
          <a:noFill/>
          <a:ln>
            <a:noFill/>
          </a:ln>
        </p:spPr>
        <p:txBody>
          <a:bodyPr spcFirstLastPara="1" wrap="square" lIns="0" tIns="45700" rIns="91425" bIns="45700" anchor="b" anchorCtr="0">
            <a:noAutofit/>
          </a:bodyPr>
          <a:lstStyle>
            <a:lvl1pPr lvl="0" algn="l">
              <a:lnSpc>
                <a:spcPct val="96666"/>
              </a:lnSpc>
              <a:spcBef>
                <a:spcPts val="0"/>
              </a:spcBef>
              <a:spcAft>
                <a:spcPts val="0"/>
              </a:spcAft>
              <a:buClr>
                <a:schemeClr val="lt1"/>
              </a:buClr>
              <a:buSzPts val="6000"/>
              <a:buFont typeface="Arial"/>
              <a:buNone/>
              <a:defRPr sz="6000" b="1" i="0"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2" name="Google Shape;22;p13"/>
          <p:cNvPicPr preferRelativeResize="0"/>
          <p:nvPr/>
        </p:nvPicPr>
        <p:blipFill rotWithShape="1">
          <a:blip r:embed="rId3">
            <a:alphaModFix/>
          </a:blip>
          <a:srcRect/>
          <a:stretch/>
        </p:blipFill>
        <p:spPr>
          <a:xfrm>
            <a:off x="658368" y="5391877"/>
            <a:ext cx="2959475" cy="636879"/>
          </a:xfrm>
          <a:prstGeom prst="rect">
            <a:avLst/>
          </a:prstGeom>
          <a:noFill/>
          <a:ln>
            <a:noFill/>
          </a:ln>
        </p:spPr>
      </p:pic>
      <p:sp>
        <p:nvSpPr>
          <p:cNvPr id="23" name="Google Shape;23;p13"/>
          <p:cNvSpPr txBox="1"/>
          <p:nvPr/>
        </p:nvSpPr>
        <p:spPr>
          <a:xfrm>
            <a:off x="620200" y="6201875"/>
            <a:ext cx="8712900" cy="101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J. Winikus 2020 Not For Redistribution or Sharing</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xt and Chart">
  <p:cSld name="Text and Chart">
    <p:spTree>
      <p:nvGrpSpPr>
        <p:cNvPr id="1" name="Shape 59"/>
        <p:cNvGrpSpPr/>
        <p:nvPr/>
      </p:nvGrpSpPr>
      <p:grpSpPr>
        <a:xfrm>
          <a:off x="0" y="0"/>
          <a:ext cx="0" cy="0"/>
          <a:chOff x="0" y="0"/>
          <a:chExt cx="0" cy="0"/>
        </a:xfrm>
      </p:grpSpPr>
      <p:sp>
        <p:nvSpPr>
          <p:cNvPr id="60" name="Google Shape;60;p22"/>
          <p:cNvSpPr>
            <a:spLocks noGrp="1"/>
          </p:cNvSpPr>
          <p:nvPr>
            <p:ph type="chart" idx="2"/>
          </p:nvPr>
        </p:nvSpPr>
        <p:spPr>
          <a:xfrm>
            <a:off x="5098987" y="1320800"/>
            <a:ext cx="6388100" cy="4465639"/>
          </a:xfrm>
          <a:prstGeom prst="rect">
            <a:avLst/>
          </a:prstGeom>
          <a:solidFill>
            <a:srgbClr val="BFBFBF"/>
          </a:solid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R="0" lvl="1" algn="l" rtl="0">
              <a:lnSpc>
                <a:spcPct val="100000"/>
              </a:lnSpc>
              <a:spcBef>
                <a:spcPts val="500"/>
              </a:spcBef>
              <a:spcAft>
                <a:spcPts val="0"/>
              </a:spcAft>
              <a:buClr>
                <a:srgbClr val="005BBB"/>
              </a:buClr>
              <a:buSzPts val="2000"/>
              <a:buFont typeface="Arial"/>
              <a:buChar char="•"/>
              <a:defRPr sz="2000" b="0" i="0" u="none" strike="noStrike" cap="none">
                <a:solidFill>
                  <a:schemeClr val="dk1"/>
                </a:solidFill>
                <a:latin typeface="Arial"/>
                <a:ea typeface="Arial"/>
                <a:cs typeface="Arial"/>
                <a:sym typeface="Arial"/>
              </a:defRPr>
            </a:lvl2pPr>
            <a:lvl3pPr marR="0" lvl="2" algn="l" rtl="0">
              <a:lnSpc>
                <a:spcPct val="100000"/>
              </a:lnSpc>
              <a:spcBef>
                <a:spcPts val="500"/>
              </a:spcBef>
              <a:spcAft>
                <a:spcPts val="0"/>
              </a:spcAft>
              <a:buClr>
                <a:srgbClr val="005BBB"/>
              </a:buClr>
              <a:buSzPts val="1800"/>
              <a:buFont typeface="Merriweather Sans"/>
              <a:buChar char="-"/>
              <a:defRPr sz="18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005BBB"/>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005BBB"/>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1" name="Google Shape;61;p22"/>
          <p:cNvSpPr txBox="1">
            <a:spLocks noGrp="1"/>
          </p:cNvSpPr>
          <p:nvPr>
            <p:ph type="title"/>
          </p:nvPr>
        </p:nvSpPr>
        <p:spPr>
          <a:xfrm>
            <a:off x="569468" y="1320800"/>
            <a:ext cx="4268653" cy="716084"/>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rgbClr val="005BBB"/>
              </a:buClr>
              <a:buSzPts val="3600"/>
              <a:buFont typeface="Georgia"/>
              <a:buNone/>
              <a:defRPr sz="3600">
                <a:solidFill>
                  <a:srgbClr val="005BBB"/>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2"/>
          <p:cNvSpPr txBox="1">
            <a:spLocks noGrp="1"/>
          </p:cNvSpPr>
          <p:nvPr>
            <p:ph type="body" idx="1"/>
          </p:nvPr>
        </p:nvSpPr>
        <p:spPr>
          <a:xfrm>
            <a:off x="569469" y="2189263"/>
            <a:ext cx="4002532" cy="276832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800"/>
              <a:buNone/>
              <a:defRPr sz="1800" b="0" i="0">
                <a:solidFill>
                  <a:schemeClr val="dk1"/>
                </a:solidFill>
                <a:latin typeface="Arial"/>
                <a:ea typeface="Arial"/>
                <a:cs typeface="Arial"/>
                <a:sym typeface="Arial"/>
              </a:defRPr>
            </a:lvl1pPr>
            <a:lvl2pPr marL="914400" lvl="1" indent="-228600" algn="l">
              <a:lnSpc>
                <a:spcPct val="100000"/>
              </a:lnSpc>
              <a:spcBef>
                <a:spcPts val="500"/>
              </a:spcBef>
              <a:spcAft>
                <a:spcPts val="0"/>
              </a:spcAft>
              <a:buSzPts val="2000"/>
              <a:buNone/>
              <a:defRPr sz="2000">
                <a:solidFill>
                  <a:srgbClr val="9E9E9E"/>
                </a:solidFill>
              </a:defRPr>
            </a:lvl2pPr>
            <a:lvl3pPr marL="1371600" lvl="2" indent="-228600" algn="l">
              <a:lnSpc>
                <a:spcPct val="100000"/>
              </a:lnSpc>
              <a:spcBef>
                <a:spcPts val="500"/>
              </a:spcBef>
              <a:spcAft>
                <a:spcPts val="0"/>
              </a:spcAft>
              <a:buSzPts val="1800"/>
              <a:buNone/>
              <a:defRPr sz="1800">
                <a:solidFill>
                  <a:srgbClr val="9E9E9E"/>
                </a:solidFill>
              </a:defRPr>
            </a:lvl3pPr>
            <a:lvl4pPr marL="1828800" lvl="3" indent="-228600" algn="l">
              <a:lnSpc>
                <a:spcPct val="90000"/>
              </a:lnSpc>
              <a:spcBef>
                <a:spcPts val="500"/>
              </a:spcBef>
              <a:spcAft>
                <a:spcPts val="0"/>
              </a:spcAft>
              <a:buSzPts val="1600"/>
              <a:buNone/>
              <a:defRPr sz="1600">
                <a:solidFill>
                  <a:srgbClr val="9E9E9E"/>
                </a:solidFill>
              </a:defRPr>
            </a:lvl4pPr>
            <a:lvl5pPr marL="2286000" lvl="4" indent="-228600" algn="l">
              <a:lnSpc>
                <a:spcPct val="90000"/>
              </a:lnSpc>
              <a:spcBef>
                <a:spcPts val="500"/>
              </a:spcBef>
              <a:spcAft>
                <a:spcPts val="0"/>
              </a:spcAft>
              <a:buSzPts val="1600"/>
              <a:buNone/>
              <a:defRPr sz="1600">
                <a:solidFill>
                  <a:srgbClr val="9E9E9E"/>
                </a:solidFill>
              </a:defRPr>
            </a:lvl5pPr>
            <a:lvl6pPr marL="2743200" lvl="5" indent="-228600" algn="l">
              <a:lnSpc>
                <a:spcPct val="90000"/>
              </a:lnSpc>
              <a:spcBef>
                <a:spcPts val="500"/>
              </a:spcBef>
              <a:spcAft>
                <a:spcPts val="0"/>
              </a:spcAft>
              <a:buClr>
                <a:srgbClr val="9E9E9E"/>
              </a:buClr>
              <a:buSzPts val="1600"/>
              <a:buNone/>
              <a:defRPr sz="1600">
                <a:solidFill>
                  <a:srgbClr val="9E9E9E"/>
                </a:solidFill>
              </a:defRPr>
            </a:lvl6pPr>
            <a:lvl7pPr marL="3200400" lvl="6" indent="-228600" algn="l">
              <a:lnSpc>
                <a:spcPct val="90000"/>
              </a:lnSpc>
              <a:spcBef>
                <a:spcPts val="500"/>
              </a:spcBef>
              <a:spcAft>
                <a:spcPts val="0"/>
              </a:spcAft>
              <a:buClr>
                <a:srgbClr val="9E9E9E"/>
              </a:buClr>
              <a:buSzPts val="1600"/>
              <a:buNone/>
              <a:defRPr sz="1600">
                <a:solidFill>
                  <a:srgbClr val="9E9E9E"/>
                </a:solidFill>
              </a:defRPr>
            </a:lvl7pPr>
            <a:lvl8pPr marL="3657600" lvl="7" indent="-228600" algn="l">
              <a:lnSpc>
                <a:spcPct val="90000"/>
              </a:lnSpc>
              <a:spcBef>
                <a:spcPts val="500"/>
              </a:spcBef>
              <a:spcAft>
                <a:spcPts val="0"/>
              </a:spcAft>
              <a:buClr>
                <a:srgbClr val="9E9E9E"/>
              </a:buClr>
              <a:buSzPts val="1600"/>
              <a:buNone/>
              <a:defRPr sz="1600">
                <a:solidFill>
                  <a:srgbClr val="9E9E9E"/>
                </a:solidFill>
              </a:defRPr>
            </a:lvl8pPr>
            <a:lvl9pPr marL="4114800" lvl="8" indent="-228600" algn="l">
              <a:lnSpc>
                <a:spcPct val="90000"/>
              </a:lnSpc>
              <a:spcBef>
                <a:spcPts val="500"/>
              </a:spcBef>
              <a:spcAft>
                <a:spcPts val="0"/>
              </a:spcAft>
              <a:buClr>
                <a:srgbClr val="9E9E9E"/>
              </a:buClr>
              <a:buSzPts val="1600"/>
              <a:buNone/>
              <a:defRPr sz="1600">
                <a:solidFill>
                  <a:srgbClr val="9E9E9E"/>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63"/>
        <p:cNvGrpSpPr/>
        <p:nvPr/>
      </p:nvGrpSpPr>
      <p:grpSpPr>
        <a:xfrm>
          <a:off x="0" y="0"/>
          <a:ext cx="0" cy="0"/>
          <a:chOff x="0" y="0"/>
          <a:chExt cx="0" cy="0"/>
        </a:xfrm>
      </p:grpSpPr>
      <p:pic>
        <p:nvPicPr>
          <p:cNvPr id="64" name="Google Shape;64;p23"/>
          <p:cNvPicPr preferRelativeResize="0"/>
          <p:nvPr/>
        </p:nvPicPr>
        <p:blipFill rotWithShape="1">
          <a:blip r:embed="rId2">
            <a:alphaModFix/>
          </a:blip>
          <a:srcRect/>
          <a:stretch/>
        </p:blipFill>
        <p:spPr>
          <a:xfrm>
            <a:off x="3050" y="0"/>
            <a:ext cx="12188950" cy="6857999"/>
          </a:xfrm>
          <a:prstGeom prst="rect">
            <a:avLst/>
          </a:prstGeom>
          <a:noFill/>
          <a:ln>
            <a:noFill/>
          </a:ln>
        </p:spPr>
      </p:pic>
      <p:pic>
        <p:nvPicPr>
          <p:cNvPr id="65" name="Google Shape;65;p23"/>
          <p:cNvPicPr preferRelativeResize="0"/>
          <p:nvPr/>
        </p:nvPicPr>
        <p:blipFill rotWithShape="1">
          <a:blip r:embed="rId3">
            <a:alphaModFix/>
          </a:blip>
          <a:srcRect/>
          <a:stretch/>
        </p:blipFill>
        <p:spPr>
          <a:xfrm>
            <a:off x="221047" y="108102"/>
            <a:ext cx="2959475" cy="63687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66"/>
        <p:cNvGrpSpPr/>
        <p:nvPr/>
      </p:nvGrpSpPr>
      <p:grpSpPr>
        <a:xfrm>
          <a:off x="0" y="0"/>
          <a:ext cx="0" cy="0"/>
          <a:chOff x="0" y="0"/>
          <a:chExt cx="0" cy="0"/>
        </a:xfrm>
      </p:grpSpPr>
      <p:sp>
        <p:nvSpPr>
          <p:cNvPr id="67" name="Google Shape;67;g7ba073659c_0_454"/>
          <p:cNvSpPr/>
          <p:nvPr/>
        </p:nvSpPr>
        <p:spPr>
          <a:xfrm>
            <a:off x="0" y="0"/>
            <a:ext cx="12192000" cy="6504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8" name="Google Shape;68;g7ba073659c_0_454"/>
          <p:cNvGrpSpPr/>
          <p:nvPr/>
        </p:nvGrpSpPr>
        <p:grpSpPr>
          <a:xfrm>
            <a:off x="1107036" y="1588427"/>
            <a:ext cx="994316" cy="61102"/>
            <a:chOff x="4580561" y="2589004"/>
            <a:chExt cx="1064464" cy="25200"/>
          </a:xfrm>
        </p:grpSpPr>
        <p:sp>
          <p:nvSpPr>
            <p:cNvPr id="69" name="Google Shape;69;g7ba073659c_0_45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g7ba073659c_0_45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 name="Google Shape;71;g7ba073659c_0_454"/>
          <p:cNvSpPr txBox="1">
            <a:spLocks noGrp="1"/>
          </p:cNvSpPr>
          <p:nvPr>
            <p:ph type="ctrTitle"/>
          </p:nvPr>
        </p:nvSpPr>
        <p:spPr>
          <a:xfrm>
            <a:off x="972600" y="1763267"/>
            <a:ext cx="10250700" cy="22197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a:endParaRPr/>
          </a:p>
        </p:txBody>
      </p:sp>
      <p:sp>
        <p:nvSpPr>
          <p:cNvPr id="72" name="Google Shape;72;g7ba073659c_0_454"/>
          <p:cNvSpPr txBox="1">
            <a:spLocks noGrp="1"/>
          </p:cNvSpPr>
          <p:nvPr>
            <p:ph type="subTitle" idx="1"/>
          </p:nvPr>
        </p:nvSpPr>
        <p:spPr>
          <a:xfrm>
            <a:off x="972837" y="4230533"/>
            <a:ext cx="10250700" cy="7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1000"/>
              </a:spcBef>
              <a:spcAft>
                <a:spcPts val="0"/>
              </a:spcAft>
              <a:buSzPts val="1600"/>
              <a:buNone/>
              <a:defRPr sz="1600"/>
            </a:lvl1pPr>
            <a:lvl2pPr lvl="1" algn="l">
              <a:lnSpc>
                <a:spcPct val="100000"/>
              </a:lnSpc>
              <a:spcBef>
                <a:spcPts val="500"/>
              </a:spcBef>
              <a:spcAft>
                <a:spcPts val="0"/>
              </a:spcAft>
              <a:buSzPts val="1600"/>
              <a:buNone/>
              <a:defRPr sz="1600"/>
            </a:lvl2pPr>
            <a:lvl3pPr lvl="2" algn="l">
              <a:lnSpc>
                <a:spcPct val="100000"/>
              </a:lnSpc>
              <a:spcBef>
                <a:spcPts val="500"/>
              </a:spcBef>
              <a:spcAft>
                <a:spcPts val="0"/>
              </a:spcAft>
              <a:buSzPts val="1600"/>
              <a:buNone/>
              <a:defRPr sz="1600"/>
            </a:lvl3pPr>
            <a:lvl4pPr lvl="3" algn="l">
              <a:lnSpc>
                <a:spcPct val="100000"/>
              </a:lnSpc>
              <a:spcBef>
                <a:spcPts val="500"/>
              </a:spcBef>
              <a:spcAft>
                <a:spcPts val="0"/>
              </a:spcAft>
              <a:buSzPts val="1600"/>
              <a:buNone/>
              <a:defRPr sz="1600"/>
            </a:lvl4pPr>
            <a:lvl5pPr lvl="4" algn="l">
              <a:lnSpc>
                <a:spcPct val="100000"/>
              </a:lnSpc>
              <a:spcBef>
                <a:spcPts val="500"/>
              </a:spcBef>
              <a:spcAft>
                <a:spcPts val="0"/>
              </a:spcAft>
              <a:buSzPts val="1600"/>
              <a:buNone/>
              <a:defRPr sz="1600"/>
            </a:lvl5pPr>
            <a:lvl6pPr lvl="5" algn="l">
              <a:lnSpc>
                <a:spcPct val="100000"/>
              </a:lnSpc>
              <a:spcBef>
                <a:spcPts val="500"/>
              </a:spcBef>
              <a:spcAft>
                <a:spcPts val="0"/>
              </a:spcAft>
              <a:buSzPts val="1600"/>
              <a:buNone/>
              <a:defRPr sz="1600"/>
            </a:lvl6pPr>
            <a:lvl7pPr lvl="6" algn="l">
              <a:lnSpc>
                <a:spcPct val="100000"/>
              </a:lnSpc>
              <a:spcBef>
                <a:spcPts val="500"/>
              </a:spcBef>
              <a:spcAft>
                <a:spcPts val="0"/>
              </a:spcAft>
              <a:buSzPts val="1600"/>
              <a:buNone/>
              <a:defRPr sz="1600"/>
            </a:lvl7pPr>
            <a:lvl8pPr lvl="7" algn="l">
              <a:lnSpc>
                <a:spcPct val="100000"/>
              </a:lnSpc>
              <a:spcBef>
                <a:spcPts val="500"/>
              </a:spcBef>
              <a:spcAft>
                <a:spcPts val="0"/>
              </a:spcAft>
              <a:buSzPts val="1600"/>
              <a:buNone/>
              <a:defRPr sz="1600"/>
            </a:lvl8pPr>
            <a:lvl9pPr lvl="8" algn="l">
              <a:lnSpc>
                <a:spcPct val="100000"/>
              </a:lnSpc>
              <a:spcBef>
                <a:spcPts val="500"/>
              </a:spcBef>
              <a:spcAft>
                <a:spcPts val="0"/>
              </a:spcAft>
              <a:buSzPts val="1600"/>
              <a:buNone/>
              <a:defRPr sz="1600"/>
            </a:lvl9pPr>
          </a:lstStyle>
          <a:p>
            <a:endParaRPr/>
          </a:p>
        </p:txBody>
      </p:sp>
      <p:sp>
        <p:nvSpPr>
          <p:cNvPr id="73" name="Google Shape;73;g7ba073659c_0_454"/>
          <p:cNvSpPr txBox="1">
            <a:spLocks noGrp="1"/>
          </p:cNvSpPr>
          <p:nvPr>
            <p:ph type="sldNum" idx="12"/>
          </p:nvPr>
        </p:nvSpPr>
        <p:spPr>
          <a:xfrm>
            <a:off x="11381736" y="6333134"/>
            <a:ext cx="731700" cy="5247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4"/>
        <p:cNvGrpSpPr/>
        <p:nvPr/>
      </p:nvGrpSpPr>
      <p:grpSpPr>
        <a:xfrm>
          <a:off x="0" y="0"/>
          <a:ext cx="0" cy="0"/>
          <a:chOff x="0" y="0"/>
          <a:chExt cx="0" cy="0"/>
        </a:xfrm>
      </p:grpSpPr>
      <p:sp>
        <p:nvSpPr>
          <p:cNvPr id="75" name="Google Shape;75;g7ba073659c_0_462"/>
          <p:cNvSpPr/>
          <p:nvPr/>
        </p:nvSpPr>
        <p:spPr>
          <a:xfrm>
            <a:off x="0" y="0"/>
            <a:ext cx="12192000" cy="6504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6" name="Google Shape;76;g7ba073659c_0_462"/>
          <p:cNvGrpSpPr/>
          <p:nvPr/>
        </p:nvGrpSpPr>
        <p:grpSpPr>
          <a:xfrm>
            <a:off x="1107036" y="1588427"/>
            <a:ext cx="994316" cy="61102"/>
            <a:chOff x="4580561" y="2589004"/>
            <a:chExt cx="1064464" cy="25200"/>
          </a:xfrm>
        </p:grpSpPr>
        <p:sp>
          <p:nvSpPr>
            <p:cNvPr id="77" name="Google Shape;77;g7ba073659c_0_46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7ba073659c_0_46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 name="Google Shape;79;g7ba073659c_0_462"/>
          <p:cNvSpPr txBox="1">
            <a:spLocks noGrp="1"/>
          </p:cNvSpPr>
          <p:nvPr>
            <p:ph type="title"/>
          </p:nvPr>
        </p:nvSpPr>
        <p:spPr>
          <a:xfrm>
            <a:off x="972600" y="1758200"/>
            <a:ext cx="10251600" cy="7137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80" name="Google Shape;80;g7ba073659c_0_462"/>
          <p:cNvSpPr txBox="1">
            <a:spLocks noGrp="1"/>
          </p:cNvSpPr>
          <p:nvPr>
            <p:ph type="body" idx="1"/>
          </p:nvPr>
        </p:nvSpPr>
        <p:spPr>
          <a:xfrm>
            <a:off x="972600" y="2771833"/>
            <a:ext cx="10251600" cy="30147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rgbClr val="000000"/>
              </a:buClr>
              <a:buSzPts val="1800"/>
              <a:buChar char="•"/>
              <a:defRPr sz="1800">
                <a:solidFill>
                  <a:srgbClr val="000000"/>
                </a:solidFill>
              </a:defRPr>
            </a:lvl1pPr>
            <a:lvl2pPr marL="914400" lvl="1" indent="-342900" algn="l">
              <a:lnSpc>
                <a:spcPct val="100000"/>
              </a:lnSpc>
              <a:spcBef>
                <a:spcPts val="500"/>
              </a:spcBef>
              <a:spcAft>
                <a:spcPts val="0"/>
              </a:spcAft>
              <a:buClr>
                <a:srgbClr val="000000"/>
              </a:buClr>
              <a:buSzPts val="1800"/>
              <a:buChar char="•"/>
              <a:defRPr sz="1800">
                <a:solidFill>
                  <a:srgbClr val="000000"/>
                </a:solidFill>
              </a:defRPr>
            </a:lvl2pPr>
            <a:lvl3pPr marL="1371600" lvl="2" indent="-342900" algn="l">
              <a:lnSpc>
                <a:spcPct val="100000"/>
              </a:lnSpc>
              <a:spcBef>
                <a:spcPts val="500"/>
              </a:spcBef>
              <a:spcAft>
                <a:spcPts val="0"/>
              </a:spcAft>
              <a:buClr>
                <a:srgbClr val="000000"/>
              </a:buClr>
              <a:buSzPts val="1800"/>
              <a:buChar char="-"/>
              <a:defRPr sz="1800">
                <a:solidFill>
                  <a:srgbClr val="000000"/>
                </a:solidFill>
              </a:defRPr>
            </a:lvl3pPr>
            <a:lvl4pPr marL="1828800" lvl="3" indent="-342900" algn="l">
              <a:lnSpc>
                <a:spcPct val="90000"/>
              </a:lnSpc>
              <a:spcBef>
                <a:spcPts val="500"/>
              </a:spcBef>
              <a:spcAft>
                <a:spcPts val="0"/>
              </a:spcAft>
              <a:buClr>
                <a:srgbClr val="000000"/>
              </a:buClr>
              <a:buSzPts val="1800"/>
              <a:buChar char="•"/>
              <a:defRPr sz="1800">
                <a:solidFill>
                  <a:srgbClr val="000000"/>
                </a:solidFill>
              </a:defRPr>
            </a:lvl4pPr>
            <a:lvl5pPr marL="2286000" lvl="4" indent="-342900" algn="l">
              <a:lnSpc>
                <a:spcPct val="90000"/>
              </a:lnSpc>
              <a:spcBef>
                <a:spcPts val="500"/>
              </a:spcBef>
              <a:spcAft>
                <a:spcPts val="0"/>
              </a:spcAft>
              <a:buClr>
                <a:srgbClr val="000000"/>
              </a:buClr>
              <a:buSzPts val="1800"/>
              <a:buChar char="•"/>
              <a:defRPr sz="1800">
                <a:solidFill>
                  <a:srgbClr val="000000"/>
                </a:solidFill>
              </a:defRPr>
            </a:lvl5pPr>
            <a:lvl6pPr marL="2743200" lvl="5" indent="-342900" algn="l">
              <a:lnSpc>
                <a:spcPct val="90000"/>
              </a:lnSpc>
              <a:spcBef>
                <a:spcPts val="500"/>
              </a:spcBef>
              <a:spcAft>
                <a:spcPts val="0"/>
              </a:spcAft>
              <a:buClr>
                <a:srgbClr val="000000"/>
              </a:buClr>
              <a:buSzPts val="1800"/>
              <a:buChar char="•"/>
              <a:defRPr sz="1800">
                <a:solidFill>
                  <a:srgbClr val="000000"/>
                </a:solidFill>
              </a:defRPr>
            </a:lvl6pPr>
            <a:lvl7pPr marL="3200400" lvl="6" indent="-342900" algn="l">
              <a:lnSpc>
                <a:spcPct val="90000"/>
              </a:lnSpc>
              <a:spcBef>
                <a:spcPts val="500"/>
              </a:spcBef>
              <a:spcAft>
                <a:spcPts val="0"/>
              </a:spcAft>
              <a:buClr>
                <a:srgbClr val="000000"/>
              </a:buClr>
              <a:buSzPts val="1800"/>
              <a:buChar char="•"/>
              <a:defRPr sz="1800">
                <a:solidFill>
                  <a:srgbClr val="000000"/>
                </a:solidFill>
              </a:defRPr>
            </a:lvl7pPr>
            <a:lvl8pPr marL="3657600" lvl="7" indent="-342900" algn="l">
              <a:lnSpc>
                <a:spcPct val="90000"/>
              </a:lnSpc>
              <a:spcBef>
                <a:spcPts val="500"/>
              </a:spcBef>
              <a:spcAft>
                <a:spcPts val="0"/>
              </a:spcAft>
              <a:buClr>
                <a:srgbClr val="000000"/>
              </a:buClr>
              <a:buSzPts val="1800"/>
              <a:buChar char="•"/>
              <a:defRPr sz="1800">
                <a:solidFill>
                  <a:srgbClr val="000000"/>
                </a:solidFill>
              </a:defRPr>
            </a:lvl8pPr>
            <a:lvl9pPr marL="4114800" lvl="8" indent="-342900" algn="l">
              <a:lnSpc>
                <a:spcPct val="90000"/>
              </a:lnSpc>
              <a:spcBef>
                <a:spcPts val="500"/>
              </a:spcBef>
              <a:spcAft>
                <a:spcPts val="0"/>
              </a:spcAft>
              <a:buClr>
                <a:srgbClr val="000000"/>
              </a:buClr>
              <a:buSzPts val="1800"/>
              <a:buChar char="•"/>
              <a:defRPr sz="1800">
                <a:solidFill>
                  <a:srgbClr val="000000"/>
                </a:solidFill>
              </a:defRPr>
            </a:lvl9pPr>
          </a:lstStyle>
          <a:p>
            <a:endParaRPr/>
          </a:p>
        </p:txBody>
      </p:sp>
      <p:sp>
        <p:nvSpPr>
          <p:cNvPr id="81" name="Google Shape;81;g7ba073659c_0_462"/>
          <p:cNvSpPr txBox="1">
            <a:spLocks noGrp="1"/>
          </p:cNvSpPr>
          <p:nvPr>
            <p:ph type="sldNum" idx="12"/>
          </p:nvPr>
        </p:nvSpPr>
        <p:spPr>
          <a:xfrm>
            <a:off x="11381736" y="6333134"/>
            <a:ext cx="731700" cy="5247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 Column Text">
  <p:cSld name="1 Column Text">
    <p:spTree>
      <p:nvGrpSpPr>
        <p:cNvPr id="1" name="Shape 24"/>
        <p:cNvGrpSpPr/>
        <p:nvPr/>
      </p:nvGrpSpPr>
      <p:grpSpPr>
        <a:xfrm>
          <a:off x="0" y="0"/>
          <a:ext cx="0" cy="0"/>
          <a:chOff x="0" y="0"/>
          <a:chExt cx="0" cy="0"/>
        </a:xfrm>
      </p:grpSpPr>
      <p:sp>
        <p:nvSpPr>
          <p:cNvPr id="25" name="Google Shape;25;p15"/>
          <p:cNvSpPr txBox="1">
            <a:spLocks noGrp="1"/>
          </p:cNvSpPr>
          <p:nvPr>
            <p:ph type="body" idx="1"/>
          </p:nvPr>
        </p:nvSpPr>
        <p:spPr>
          <a:xfrm>
            <a:off x="569468" y="2189263"/>
            <a:ext cx="6402832" cy="379048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rgbClr val="000000"/>
              </a:buClr>
              <a:buSzPts val="2000"/>
              <a:buNone/>
              <a:defRPr b="0" i="0">
                <a:solidFill>
                  <a:srgbClr val="000000"/>
                </a:solidFill>
                <a:latin typeface="Arial"/>
                <a:ea typeface="Arial"/>
                <a:cs typeface="Arial"/>
                <a:sym typeface="Arial"/>
              </a:defRPr>
            </a:lvl1pPr>
            <a:lvl2pPr marL="914400" lvl="1" indent="-228600" algn="l">
              <a:lnSpc>
                <a:spcPct val="100000"/>
              </a:lnSpc>
              <a:spcBef>
                <a:spcPts val="500"/>
              </a:spcBef>
              <a:spcAft>
                <a:spcPts val="0"/>
              </a:spcAft>
              <a:buClr>
                <a:srgbClr val="000000"/>
              </a:buClr>
              <a:buSzPts val="2000"/>
              <a:buNone/>
              <a:defRPr>
                <a:solidFill>
                  <a:srgbClr val="000000"/>
                </a:solidFill>
              </a:defRPr>
            </a:lvl2pPr>
            <a:lvl3pPr marL="1371600" lvl="2" indent="-228600" algn="l">
              <a:lnSpc>
                <a:spcPct val="100000"/>
              </a:lnSpc>
              <a:spcBef>
                <a:spcPts val="500"/>
              </a:spcBef>
              <a:spcAft>
                <a:spcPts val="0"/>
              </a:spcAft>
              <a:buClr>
                <a:srgbClr val="000000"/>
              </a:buClr>
              <a:buSzPts val="2000"/>
              <a:buNone/>
              <a:defRPr sz="2000">
                <a:solidFill>
                  <a:srgbClr val="000000"/>
                </a:solidFill>
              </a:defRPr>
            </a:lvl3pPr>
            <a:lvl4pPr marL="1828800" lvl="3" indent="-228600" algn="l">
              <a:lnSpc>
                <a:spcPct val="90000"/>
              </a:lnSpc>
              <a:spcBef>
                <a:spcPts val="500"/>
              </a:spcBef>
              <a:spcAft>
                <a:spcPts val="0"/>
              </a:spcAft>
              <a:buClr>
                <a:srgbClr val="000000"/>
              </a:buClr>
              <a:buSzPts val="2000"/>
              <a:buNone/>
              <a:defRPr sz="2000">
                <a:solidFill>
                  <a:srgbClr val="000000"/>
                </a:solidFill>
              </a:defRPr>
            </a:lvl4pPr>
            <a:lvl5pPr marL="2286000" lvl="4" indent="-228600" algn="l">
              <a:lnSpc>
                <a:spcPct val="90000"/>
              </a:lnSpc>
              <a:spcBef>
                <a:spcPts val="500"/>
              </a:spcBef>
              <a:spcAft>
                <a:spcPts val="0"/>
              </a:spcAft>
              <a:buClr>
                <a:srgbClr val="000000"/>
              </a:buClr>
              <a:buSzPts val="2000"/>
              <a:buNone/>
              <a:defRPr sz="2000">
                <a:solidFill>
                  <a:srgbClr val="000000"/>
                </a:solidFill>
              </a:defRPr>
            </a:lvl5pPr>
            <a:lvl6pPr marL="2743200" lvl="5" indent="-228600" algn="l">
              <a:lnSpc>
                <a:spcPct val="90000"/>
              </a:lnSpc>
              <a:spcBef>
                <a:spcPts val="500"/>
              </a:spcBef>
              <a:spcAft>
                <a:spcPts val="0"/>
              </a:spcAft>
              <a:buClr>
                <a:srgbClr val="000000"/>
              </a:buClr>
              <a:buSzPts val="2000"/>
              <a:buNone/>
              <a:defRPr sz="2000">
                <a:solidFill>
                  <a:srgbClr val="000000"/>
                </a:solidFill>
              </a:defRPr>
            </a:lvl6pPr>
            <a:lvl7pPr marL="3200400" lvl="6" indent="-228600" algn="l">
              <a:lnSpc>
                <a:spcPct val="90000"/>
              </a:lnSpc>
              <a:spcBef>
                <a:spcPts val="500"/>
              </a:spcBef>
              <a:spcAft>
                <a:spcPts val="0"/>
              </a:spcAft>
              <a:buClr>
                <a:srgbClr val="000000"/>
              </a:buClr>
              <a:buSzPts val="2000"/>
              <a:buNone/>
              <a:defRPr sz="2000">
                <a:solidFill>
                  <a:srgbClr val="000000"/>
                </a:solidFill>
              </a:defRPr>
            </a:lvl7pPr>
            <a:lvl8pPr marL="3657600" lvl="7" indent="-228600" algn="l">
              <a:lnSpc>
                <a:spcPct val="90000"/>
              </a:lnSpc>
              <a:spcBef>
                <a:spcPts val="500"/>
              </a:spcBef>
              <a:spcAft>
                <a:spcPts val="0"/>
              </a:spcAft>
              <a:buClr>
                <a:srgbClr val="000000"/>
              </a:buClr>
              <a:buSzPts val="2000"/>
              <a:buNone/>
              <a:defRPr sz="2000">
                <a:solidFill>
                  <a:srgbClr val="000000"/>
                </a:solidFill>
              </a:defRPr>
            </a:lvl8pPr>
            <a:lvl9pPr marL="4114800" lvl="8" indent="-228600" algn="l">
              <a:lnSpc>
                <a:spcPct val="90000"/>
              </a:lnSpc>
              <a:spcBef>
                <a:spcPts val="500"/>
              </a:spcBef>
              <a:spcAft>
                <a:spcPts val="0"/>
              </a:spcAft>
              <a:buClr>
                <a:srgbClr val="000000"/>
              </a:buClr>
              <a:buSzPts val="2000"/>
              <a:buNone/>
              <a:defRPr sz="2000">
                <a:solidFill>
                  <a:srgbClr val="000000"/>
                </a:solidFill>
              </a:defRPr>
            </a:lvl9pPr>
          </a:lstStyle>
          <a:p>
            <a:endParaRPr/>
          </a:p>
        </p:txBody>
      </p:sp>
      <p:sp>
        <p:nvSpPr>
          <p:cNvPr id="26" name="Google Shape;26;p15"/>
          <p:cNvSpPr txBox="1">
            <a:spLocks noGrp="1"/>
          </p:cNvSpPr>
          <p:nvPr>
            <p:ph type="title"/>
          </p:nvPr>
        </p:nvSpPr>
        <p:spPr>
          <a:xfrm>
            <a:off x="569468" y="1320800"/>
            <a:ext cx="10515600" cy="716084"/>
          </a:xfrm>
          <a:prstGeom prst="rect">
            <a:avLst/>
          </a:prstGeom>
          <a:noFill/>
          <a:ln>
            <a:noFill/>
          </a:ln>
        </p:spPr>
        <p:txBody>
          <a:bodyPr spcFirstLastPara="1" wrap="square" lIns="91425" tIns="45700" rIns="91425" bIns="45700" anchor="t" anchorCtr="0">
            <a:noAutofit/>
          </a:bodyPr>
          <a:lstStyle>
            <a:lvl1pPr lvl="0" algn="l">
              <a:lnSpc>
                <a:spcPct val="80000"/>
              </a:lnSpc>
              <a:spcBef>
                <a:spcPts val="0"/>
              </a:spcBef>
              <a:spcAft>
                <a:spcPts val="0"/>
              </a:spcAft>
              <a:buClr>
                <a:srgbClr val="005BBB"/>
              </a:buClr>
              <a:buSzPts val="3600"/>
              <a:buFont typeface="Arial"/>
              <a:buNone/>
              <a:defRPr sz="3600">
                <a:solidFill>
                  <a:srgbClr val="005BBB"/>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5"/>
          <p:cNvSpPr txBox="1"/>
          <p:nvPr/>
        </p:nvSpPr>
        <p:spPr>
          <a:xfrm>
            <a:off x="620200" y="6201875"/>
            <a:ext cx="8712900" cy="101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J. Winikus 2020 Not For Redistribution or Sharing</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 3 level Bullet List">
  <p:cSld name=" 3 level Bullet List">
    <p:spTree>
      <p:nvGrpSpPr>
        <p:cNvPr id="1" name="Shape 28"/>
        <p:cNvGrpSpPr/>
        <p:nvPr/>
      </p:nvGrpSpPr>
      <p:grpSpPr>
        <a:xfrm>
          <a:off x="0" y="0"/>
          <a:ext cx="0" cy="0"/>
          <a:chOff x="0" y="0"/>
          <a:chExt cx="0" cy="0"/>
        </a:xfrm>
      </p:grpSpPr>
      <p:sp>
        <p:nvSpPr>
          <p:cNvPr id="29" name="Google Shape;29;p18"/>
          <p:cNvSpPr txBox="1">
            <a:spLocks noGrp="1"/>
          </p:cNvSpPr>
          <p:nvPr>
            <p:ph type="title"/>
          </p:nvPr>
        </p:nvSpPr>
        <p:spPr>
          <a:xfrm>
            <a:off x="569468" y="1320800"/>
            <a:ext cx="10515600" cy="716084"/>
          </a:xfrm>
          <a:prstGeom prst="rect">
            <a:avLst/>
          </a:prstGeom>
          <a:noFill/>
          <a:ln>
            <a:noFill/>
          </a:ln>
        </p:spPr>
        <p:txBody>
          <a:bodyPr spcFirstLastPara="1" wrap="square" lIns="91425" tIns="45700" rIns="91425" bIns="45700" anchor="t" anchorCtr="0">
            <a:noAutofit/>
          </a:bodyPr>
          <a:lstStyle>
            <a:lvl1pPr lvl="0" algn="l">
              <a:lnSpc>
                <a:spcPct val="80000"/>
              </a:lnSpc>
              <a:spcBef>
                <a:spcPts val="0"/>
              </a:spcBef>
              <a:spcAft>
                <a:spcPts val="0"/>
              </a:spcAft>
              <a:buClr>
                <a:srgbClr val="005BBB"/>
              </a:buClr>
              <a:buSzPts val="3600"/>
              <a:buFont typeface="Arial"/>
              <a:buNone/>
              <a:defRPr sz="3600">
                <a:solidFill>
                  <a:srgbClr val="005BBB"/>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body" idx="1"/>
          </p:nvPr>
        </p:nvSpPr>
        <p:spPr>
          <a:xfrm>
            <a:off x="566928" y="2185416"/>
            <a:ext cx="9678987" cy="38481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rgbClr val="000000"/>
              </a:buClr>
              <a:buSzPts val="2000"/>
              <a:buNone/>
              <a:defRPr>
                <a:solidFill>
                  <a:srgbClr val="000000"/>
                </a:solidFill>
              </a:defRPr>
            </a:lvl1pPr>
            <a:lvl2pPr marL="914400" lvl="1" indent="-355600" algn="l">
              <a:lnSpc>
                <a:spcPct val="100000"/>
              </a:lnSpc>
              <a:spcBef>
                <a:spcPts val="500"/>
              </a:spcBef>
              <a:spcAft>
                <a:spcPts val="0"/>
              </a:spcAft>
              <a:buClr>
                <a:srgbClr val="000000"/>
              </a:buClr>
              <a:buSzPts val="2000"/>
              <a:buChar char="•"/>
              <a:defRPr>
                <a:solidFill>
                  <a:srgbClr val="000000"/>
                </a:solidFill>
              </a:defRPr>
            </a:lvl2pPr>
            <a:lvl3pPr marL="1371600" marR="0" lvl="2" indent="-355600" algn="l">
              <a:lnSpc>
                <a:spcPct val="100000"/>
              </a:lnSpc>
              <a:spcBef>
                <a:spcPts val="500"/>
              </a:spcBef>
              <a:spcAft>
                <a:spcPts val="0"/>
              </a:spcAft>
              <a:buClr>
                <a:srgbClr val="000000"/>
              </a:buClr>
              <a:buSzPts val="2000"/>
              <a:buChar char="-"/>
              <a:defRPr sz="2000">
                <a:solidFill>
                  <a:srgbClr val="000000"/>
                </a:solidFill>
              </a:defRPr>
            </a:lvl3pPr>
            <a:lvl4pPr marL="1828800" lvl="3" indent="-355600" algn="l">
              <a:lnSpc>
                <a:spcPct val="90000"/>
              </a:lnSpc>
              <a:spcBef>
                <a:spcPts val="500"/>
              </a:spcBef>
              <a:spcAft>
                <a:spcPts val="0"/>
              </a:spcAft>
              <a:buClr>
                <a:srgbClr val="000000"/>
              </a:buClr>
              <a:buSzPts val="2000"/>
              <a:buChar char="•"/>
              <a:defRPr sz="2000">
                <a:solidFill>
                  <a:srgbClr val="000000"/>
                </a:solidFill>
              </a:defRPr>
            </a:lvl4pPr>
            <a:lvl5pPr marL="2286000" lvl="4" indent="-355600" algn="l">
              <a:lnSpc>
                <a:spcPct val="90000"/>
              </a:lnSpc>
              <a:spcBef>
                <a:spcPts val="500"/>
              </a:spcBef>
              <a:spcAft>
                <a:spcPts val="0"/>
              </a:spcAft>
              <a:buClr>
                <a:srgbClr val="000000"/>
              </a:buClr>
              <a:buSzPts val="2000"/>
              <a:buChar char="•"/>
              <a:defRPr sz="2000">
                <a:solidFill>
                  <a:srgbClr val="000000"/>
                </a:solidFill>
              </a:defRPr>
            </a:lvl5pPr>
            <a:lvl6pPr marL="2743200" lvl="5" indent="-355600" algn="l">
              <a:lnSpc>
                <a:spcPct val="90000"/>
              </a:lnSpc>
              <a:spcBef>
                <a:spcPts val="500"/>
              </a:spcBef>
              <a:spcAft>
                <a:spcPts val="0"/>
              </a:spcAft>
              <a:buClr>
                <a:srgbClr val="000000"/>
              </a:buClr>
              <a:buSzPts val="2000"/>
              <a:buChar char="•"/>
              <a:defRPr sz="2000">
                <a:solidFill>
                  <a:srgbClr val="000000"/>
                </a:solidFill>
              </a:defRPr>
            </a:lvl6pPr>
            <a:lvl7pPr marL="3200400" lvl="6" indent="-355600" algn="l">
              <a:lnSpc>
                <a:spcPct val="90000"/>
              </a:lnSpc>
              <a:spcBef>
                <a:spcPts val="500"/>
              </a:spcBef>
              <a:spcAft>
                <a:spcPts val="0"/>
              </a:spcAft>
              <a:buClr>
                <a:srgbClr val="000000"/>
              </a:buClr>
              <a:buSzPts val="2000"/>
              <a:buChar char="•"/>
              <a:defRPr sz="2000">
                <a:solidFill>
                  <a:srgbClr val="000000"/>
                </a:solidFill>
              </a:defRPr>
            </a:lvl7pPr>
            <a:lvl8pPr marL="3657600" lvl="7" indent="-355600" algn="l">
              <a:lnSpc>
                <a:spcPct val="90000"/>
              </a:lnSpc>
              <a:spcBef>
                <a:spcPts val="500"/>
              </a:spcBef>
              <a:spcAft>
                <a:spcPts val="0"/>
              </a:spcAft>
              <a:buClr>
                <a:srgbClr val="000000"/>
              </a:buClr>
              <a:buSzPts val="2000"/>
              <a:buChar char="•"/>
              <a:defRPr sz="2000">
                <a:solidFill>
                  <a:srgbClr val="000000"/>
                </a:solidFill>
              </a:defRPr>
            </a:lvl8pPr>
            <a:lvl9pPr marL="4114800" lvl="8" indent="-355600" algn="l">
              <a:lnSpc>
                <a:spcPct val="90000"/>
              </a:lnSpc>
              <a:spcBef>
                <a:spcPts val="500"/>
              </a:spcBef>
              <a:spcAft>
                <a:spcPts val="0"/>
              </a:spcAft>
              <a:buClr>
                <a:srgbClr val="000000"/>
              </a:buClr>
              <a:buSzPts val="2000"/>
              <a:buChar char="•"/>
              <a:defRPr sz="2000">
                <a:solidFill>
                  <a:srgbClr val="000000"/>
                </a:solidFill>
              </a:defRPr>
            </a:lvl9pPr>
          </a:lstStyle>
          <a:p>
            <a:endParaRPr/>
          </a:p>
        </p:txBody>
      </p:sp>
      <p:sp>
        <p:nvSpPr>
          <p:cNvPr id="31" name="Google Shape;31;p18"/>
          <p:cNvSpPr txBox="1"/>
          <p:nvPr/>
        </p:nvSpPr>
        <p:spPr>
          <a:xfrm>
            <a:off x="620200" y="6201875"/>
            <a:ext cx="8712900" cy="101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J. Winikus 2020 Not For Redistribution or Sharing</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Slide">
  <p:cSld name="Divider Slide">
    <p:spTree>
      <p:nvGrpSpPr>
        <p:cNvPr id="1" name="Shape 32"/>
        <p:cNvGrpSpPr/>
        <p:nvPr/>
      </p:nvGrpSpPr>
      <p:grpSpPr>
        <a:xfrm>
          <a:off x="0" y="0"/>
          <a:ext cx="0" cy="0"/>
          <a:chOff x="0" y="0"/>
          <a:chExt cx="0" cy="0"/>
        </a:xfrm>
      </p:grpSpPr>
      <p:pic>
        <p:nvPicPr>
          <p:cNvPr id="33" name="Google Shape;33;p14"/>
          <p:cNvPicPr preferRelativeResize="0"/>
          <p:nvPr/>
        </p:nvPicPr>
        <p:blipFill rotWithShape="1">
          <a:blip r:embed="rId2">
            <a:alphaModFix/>
          </a:blip>
          <a:srcRect/>
          <a:stretch/>
        </p:blipFill>
        <p:spPr>
          <a:xfrm>
            <a:off x="0" y="0"/>
            <a:ext cx="12188952" cy="6858000"/>
          </a:xfrm>
          <a:prstGeom prst="rect">
            <a:avLst/>
          </a:prstGeom>
          <a:noFill/>
          <a:ln>
            <a:noFill/>
          </a:ln>
        </p:spPr>
      </p:pic>
      <p:sp>
        <p:nvSpPr>
          <p:cNvPr id="34" name="Google Shape;34;p14"/>
          <p:cNvSpPr txBox="1">
            <a:spLocks noGrp="1"/>
          </p:cNvSpPr>
          <p:nvPr>
            <p:ph type="ctrTitle"/>
          </p:nvPr>
        </p:nvSpPr>
        <p:spPr>
          <a:xfrm>
            <a:off x="658368" y="1490663"/>
            <a:ext cx="6638544" cy="2387600"/>
          </a:xfrm>
          <a:prstGeom prst="rect">
            <a:avLst/>
          </a:prstGeom>
          <a:noFill/>
          <a:ln>
            <a:noFill/>
          </a:ln>
        </p:spPr>
        <p:txBody>
          <a:bodyPr spcFirstLastPara="1" wrap="square" lIns="0" tIns="45700" rIns="91425" bIns="45700" anchor="b" anchorCtr="0">
            <a:noAutofit/>
          </a:bodyPr>
          <a:lstStyle>
            <a:lvl1pPr lvl="0" algn="l">
              <a:lnSpc>
                <a:spcPct val="96666"/>
              </a:lnSpc>
              <a:spcBef>
                <a:spcPts val="0"/>
              </a:spcBef>
              <a:spcAft>
                <a:spcPts val="0"/>
              </a:spcAft>
              <a:buClr>
                <a:schemeClr val="lt1"/>
              </a:buClr>
              <a:buSzPts val="6000"/>
              <a:buFont typeface="Arial"/>
              <a:buNone/>
              <a:defRPr sz="6000" b="1" i="0"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4"/>
          <p:cNvSpPr txBox="1">
            <a:spLocks noGrp="1"/>
          </p:cNvSpPr>
          <p:nvPr>
            <p:ph type="subTitle" idx="1"/>
          </p:nvPr>
        </p:nvSpPr>
        <p:spPr>
          <a:xfrm>
            <a:off x="658368" y="3970337"/>
            <a:ext cx="6638544" cy="2212976"/>
          </a:xfrm>
          <a:prstGeom prst="rect">
            <a:avLst/>
          </a:prstGeom>
          <a:noFill/>
          <a:ln>
            <a:noFill/>
          </a:ln>
        </p:spPr>
        <p:txBody>
          <a:bodyPr spcFirstLastPara="1" wrap="square" lIns="0" tIns="45700" rIns="91425" bIns="45700" anchor="t" anchorCtr="0">
            <a:noAutofit/>
          </a:bodyPr>
          <a:lstStyle>
            <a:lvl1pPr lvl="0" algn="l">
              <a:lnSpc>
                <a:spcPct val="100000"/>
              </a:lnSpc>
              <a:spcBef>
                <a:spcPts val="1000"/>
              </a:spcBef>
              <a:spcAft>
                <a:spcPts val="0"/>
              </a:spcAft>
              <a:buSzPts val="2800"/>
              <a:buNone/>
              <a:defRPr sz="2800" b="0">
                <a:solidFill>
                  <a:schemeClr val="lt1"/>
                </a:solidFill>
                <a:latin typeface="Georgia"/>
                <a:ea typeface="Georgia"/>
                <a:cs typeface="Georgia"/>
                <a:sym typeface="Georgia"/>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36" name="Google Shape;36;p14"/>
          <p:cNvPicPr preferRelativeResize="0"/>
          <p:nvPr/>
        </p:nvPicPr>
        <p:blipFill rotWithShape="1">
          <a:blip r:embed="rId3">
            <a:alphaModFix/>
          </a:blip>
          <a:srcRect/>
          <a:stretch/>
        </p:blipFill>
        <p:spPr>
          <a:xfrm>
            <a:off x="221047" y="108102"/>
            <a:ext cx="2959475" cy="636879"/>
          </a:xfrm>
          <a:prstGeom prst="rect">
            <a:avLst/>
          </a:prstGeom>
          <a:noFill/>
          <a:ln>
            <a:noFill/>
          </a:ln>
        </p:spPr>
      </p:pic>
      <p:sp>
        <p:nvSpPr>
          <p:cNvPr id="37" name="Google Shape;37;p14"/>
          <p:cNvSpPr txBox="1"/>
          <p:nvPr/>
        </p:nvSpPr>
        <p:spPr>
          <a:xfrm>
            <a:off x="620200" y="6201875"/>
            <a:ext cx="8712900" cy="101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J. Winikus 2020 Not For Redistribution or Sharing</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 Column Text">
  <p:cSld name="2 Column Text">
    <p:spTree>
      <p:nvGrpSpPr>
        <p:cNvPr id="1" name="Shape 38"/>
        <p:cNvGrpSpPr/>
        <p:nvPr/>
      </p:nvGrpSpPr>
      <p:grpSpPr>
        <a:xfrm>
          <a:off x="0" y="0"/>
          <a:ext cx="0" cy="0"/>
          <a:chOff x="0" y="0"/>
          <a:chExt cx="0" cy="0"/>
        </a:xfrm>
      </p:grpSpPr>
      <p:sp>
        <p:nvSpPr>
          <p:cNvPr id="39" name="Google Shape;39;p16"/>
          <p:cNvSpPr txBox="1">
            <a:spLocks noGrp="1"/>
          </p:cNvSpPr>
          <p:nvPr>
            <p:ph type="body" idx="1"/>
          </p:nvPr>
        </p:nvSpPr>
        <p:spPr>
          <a:xfrm>
            <a:off x="566928" y="2185416"/>
            <a:ext cx="4179753" cy="351140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rgbClr val="000000"/>
              </a:buClr>
              <a:buSzPts val="1800"/>
              <a:buNone/>
              <a:defRPr sz="1800" b="0" i="0">
                <a:solidFill>
                  <a:srgbClr val="000000"/>
                </a:solidFill>
                <a:latin typeface="Arial"/>
                <a:ea typeface="Arial"/>
                <a:cs typeface="Arial"/>
                <a:sym typeface="Arial"/>
              </a:defRPr>
            </a:lvl1pPr>
            <a:lvl2pPr marL="914400" lvl="1" indent="-228600" algn="l">
              <a:lnSpc>
                <a:spcPct val="100000"/>
              </a:lnSpc>
              <a:spcBef>
                <a:spcPts val="500"/>
              </a:spcBef>
              <a:spcAft>
                <a:spcPts val="0"/>
              </a:spcAft>
              <a:buClr>
                <a:srgbClr val="000000"/>
              </a:buClr>
              <a:buSzPts val="1800"/>
              <a:buNone/>
              <a:defRPr sz="1800">
                <a:solidFill>
                  <a:srgbClr val="000000"/>
                </a:solidFill>
              </a:defRPr>
            </a:lvl2pPr>
            <a:lvl3pPr marL="1371600" lvl="2" indent="-228600" algn="l">
              <a:lnSpc>
                <a:spcPct val="100000"/>
              </a:lnSpc>
              <a:spcBef>
                <a:spcPts val="500"/>
              </a:spcBef>
              <a:spcAft>
                <a:spcPts val="0"/>
              </a:spcAft>
              <a:buClr>
                <a:srgbClr val="000000"/>
              </a:buClr>
              <a:buSzPts val="1800"/>
              <a:buNone/>
              <a:defRPr>
                <a:solidFill>
                  <a:srgbClr val="000000"/>
                </a:solidFill>
              </a:defRPr>
            </a:lvl3pPr>
            <a:lvl4pPr marL="1828800" lvl="3" indent="-228600" algn="l">
              <a:lnSpc>
                <a:spcPct val="90000"/>
              </a:lnSpc>
              <a:spcBef>
                <a:spcPts val="500"/>
              </a:spcBef>
              <a:spcAft>
                <a:spcPts val="0"/>
              </a:spcAft>
              <a:buClr>
                <a:srgbClr val="000000"/>
              </a:buClr>
              <a:buSzPts val="1800"/>
              <a:buNone/>
              <a:defRPr>
                <a:solidFill>
                  <a:srgbClr val="000000"/>
                </a:solidFill>
              </a:defRPr>
            </a:lvl4pPr>
            <a:lvl5pPr marL="2286000" lvl="4" indent="-228600" algn="l">
              <a:lnSpc>
                <a:spcPct val="90000"/>
              </a:lnSpc>
              <a:spcBef>
                <a:spcPts val="500"/>
              </a:spcBef>
              <a:spcAft>
                <a:spcPts val="0"/>
              </a:spcAft>
              <a:buClr>
                <a:srgbClr val="000000"/>
              </a:buClr>
              <a:buSzPts val="1800"/>
              <a:buNone/>
              <a:defRPr>
                <a:solidFill>
                  <a:srgbClr val="000000"/>
                </a:solidFill>
              </a:defRPr>
            </a:lvl5pPr>
            <a:lvl6pPr marL="2743200" lvl="5" indent="-228600" algn="l">
              <a:lnSpc>
                <a:spcPct val="90000"/>
              </a:lnSpc>
              <a:spcBef>
                <a:spcPts val="500"/>
              </a:spcBef>
              <a:spcAft>
                <a:spcPts val="0"/>
              </a:spcAft>
              <a:buClr>
                <a:srgbClr val="000000"/>
              </a:buClr>
              <a:buSzPts val="1800"/>
              <a:buNone/>
              <a:defRPr>
                <a:solidFill>
                  <a:srgbClr val="000000"/>
                </a:solidFill>
              </a:defRPr>
            </a:lvl6pPr>
            <a:lvl7pPr marL="3200400" lvl="6" indent="-228600" algn="l">
              <a:lnSpc>
                <a:spcPct val="90000"/>
              </a:lnSpc>
              <a:spcBef>
                <a:spcPts val="500"/>
              </a:spcBef>
              <a:spcAft>
                <a:spcPts val="0"/>
              </a:spcAft>
              <a:buClr>
                <a:srgbClr val="000000"/>
              </a:buClr>
              <a:buSzPts val="1800"/>
              <a:buNone/>
              <a:defRPr>
                <a:solidFill>
                  <a:srgbClr val="000000"/>
                </a:solidFill>
              </a:defRPr>
            </a:lvl7pPr>
            <a:lvl8pPr marL="3657600" lvl="7" indent="-228600" algn="l">
              <a:lnSpc>
                <a:spcPct val="90000"/>
              </a:lnSpc>
              <a:spcBef>
                <a:spcPts val="500"/>
              </a:spcBef>
              <a:spcAft>
                <a:spcPts val="0"/>
              </a:spcAft>
              <a:buClr>
                <a:srgbClr val="000000"/>
              </a:buClr>
              <a:buSzPts val="1800"/>
              <a:buNone/>
              <a:defRPr>
                <a:solidFill>
                  <a:srgbClr val="000000"/>
                </a:solidFill>
              </a:defRPr>
            </a:lvl8pPr>
            <a:lvl9pPr marL="4114800" lvl="8" indent="-228600" algn="l">
              <a:lnSpc>
                <a:spcPct val="90000"/>
              </a:lnSpc>
              <a:spcBef>
                <a:spcPts val="500"/>
              </a:spcBef>
              <a:spcAft>
                <a:spcPts val="0"/>
              </a:spcAft>
              <a:buClr>
                <a:srgbClr val="000000"/>
              </a:buClr>
              <a:buSzPts val="1800"/>
              <a:buNone/>
              <a:defRPr>
                <a:solidFill>
                  <a:srgbClr val="000000"/>
                </a:solidFill>
              </a:defRPr>
            </a:lvl9pPr>
          </a:lstStyle>
          <a:p>
            <a:endParaRPr/>
          </a:p>
        </p:txBody>
      </p:sp>
      <p:sp>
        <p:nvSpPr>
          <p:cNvPr id="40" name="Google Shape;40;p16"/>
          <p:cNvSpPr txBox="1">
            <a:spLocks noGrp="1"/>
          </p:cNvSpPr>
          <p:nvPr>
            <p:ph type="body" idx="2"/>
          </p:nvPr>
        </p:nvSpPr>
        <p:spPr>
          <a:xfrm>
            <a:off x="5029200" y="2185416"/>
            <a:ext cx="4179753" cy="351140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rgbClr val="000000"/>
              </a:buClr>
              <a:buSzPts val="1800"/>
              <a:buNone/>
              <a:defRPr sz="1800" b="0" i="0">
                <a:solidFill>
                  <a:srgbClr val="000000"/>
                </a:solidFill>
                <a:latin typeface="Arial"/>
                <a:ea typeface="Arial"/>
                <a:cs typeface="Arial"/>
                <a:sym typeface="Arial"/>
              </a:defRPr>
            </a:lvl1pPr>
            <a:lvl2pPr marL="914400" lvl="1" indent="-228600" algn="l">
              <a:lnSpc>
                <a:spcPct val="100000"/>
              </a:lnSpc>
              <a:spcBef>
                <a:spcPts val="500"/>
              </a:spcBef>
              <a:spcAft>
                <a:spcPts val="0"/>
              </a:spcAft>
              <a:buClr>
                <a:srgbClr val="000000"/>
              </a:buClr>
              <a:buSzPts val="1800"/>
              <a:buNone/>
              <a:defRPr sz="1800">
                <a:solidFill>
                  <a:srgbClr val="000000"/>
                </a:solidFill>
              </a:defRPr>
            </a:lvl2pPr>
            <a:lvl3pPr marL="1371600" lvl="2" indent="-228600" algn="l">
              <a:lnSpc>
                <a:spcPct val="100000"/>
              </a:lnSpc>
              <a:spcBef>
                <a:spcPts val="500"/>
              </a:spcBef>
              <a:spcAft>
                <a:spcPts val="0"/>
              </a:spcAft>
              <a:buClr>
                <a:srgbClr val="000000"/>
              </a:buClr>
              <a:buSzPts val="1800"/>
              <a:buNone/>
              <a:defRPr>
                <a:solidFill>
                  <a:srgbClr val="000000"/>
                </a:solidFill>
              </a:defRPr>
            </a:lvl3pPr>
            <a:lvl4pPr marL="1828800" lvl="3" indent="-228600" algn="l">
              <a:lnSpc>
                <a:spcPct val="90000"/>
              </a:lnSpc>
              <a:spcBef>
                <a:spcPts val="500"/>
              </a:spcBef>
              <a:spcAft>
                <a:spcPts val="0"/>
              </a:spcAft>
              <a:buClr>
                <a:srgbClr val="000000"/>
              </a:buClr>
              <a:buSzPts val="1800"/>
              <a:buNone/>
              <a:defRPr>
                <a:solidFill>
                  <a:srgbClr val="000000"/>
                </a:solidFill>
              </a:defRPr>
            </a:lvl4pPr>
            <a:lvl5pPr marL="2286000" lvl="4" indent="-228600" algn="l">
              <a:lnSpc>
                <a:spcPct val="90000"/>
              </a:lnSpc>
              <a:spcBef>
                <a:spcPts val="500"/>
              </a:spcBef>
              <a:spcAft>
                <a:spcPts val="0"/>
              </a:spcAft>
              <a:buClr>
                <a:srgbClr val="000000"/>
              </a:buClr>
              <a:buSzPts val="1800"/>
              <a:buNone/>
              <a:defRPr>
                <a:solidFill>
                  <a:srgbClr val="000000"/>
                </a:solidFill>
              </a:defRPr>
            </a:lvl5pPr>
            <a:lvl6pPr marL="2743200" lvl="5" indent="-228600" algn="l">
              <a:lnSpc>
                <a:spcPct val="90000"/>
              </a:lnSpc>
              <a:spcBef>
                <a:spcPts val="500"/>
              </a:spcBef>
              <a:spcAft>
                <a:spcPts val="0"/>
              </a:spcAft>
              <a:buClr>
                <a:srgbClr val="000000"/>
              </a:buClr>
              <a:buSzPts val="1800"/>
              <a:buNone/>
              <a:defRPr>
                <a:solidFill>
                  <a:srgbClr val="000000"/>
                </a:solidFill>
              </a:defRPr>
            </a:lvl6pPr>
            <a:lvl7pPr marL="3200400" lvl="6" indent="-228600" algn="l">
              <a:lnSpc>
                <a:spcPct val="90000"/>
              </a:lnSpc>
              <a:spcBef>
                <a:spcPts val="500"/>
              </a:spcBef>
              <a:spcAft>
                <a:spcPts val="0"/>
              </a:spcAft>
              <a:buClr>
                <a:srgbClr val="000000"/>
              </a:buClr>
              <a:buSzPts val="1800"/>
              <a:buNone/>
              <a:defRPr>
                <a:solidFill>
                  <a:srgbClr val="000000"/>
                </a:solidFill>
              </a:defRPr>
            </a:lvl7pPr>
            <a:lvl8pPr marL="3657600" lvl="7" indent="-228600" algn="l">
              <a:lnSpc>
                <a:spcPct val="90000"/>
              </a:lnSpc>
              <a:spcBef>
                <a:spcPts val="500"/>
              </a:spcBef>
              <a:spcAft>
                <a:spcPts val="0"/>
              </a:spcAft>
              <a:buClr>
                <a:srgbClr val="000000"/>
              </a:buClr>
              <a:buSzPts val="1800"/>
              <a:buNone/>
              <a:defRPr>
                <a:solidFill>
                  <a:srgbClr val="000000"/>
                </a:solidFill>
              </a:defRPr>
            </a:lvl8pPr>
            <a:lvl9pPr marL="4114800" lvl="8" indent="-228600" algn="l">
              <a:lnSpc>
                <a:spcPct val="90000"/>
              </a:lnSpc>
              <a:spcBef>
                <a:spcPts val="500"/>
              </a:spcBef>
              <a:spcAft>
                <a:spcPts val="0"/>
              </a:spcAft>
              <a:buClr>
                <a:srgbClr val="000000"/>
              </a:buClr>
              <a:buSzPts val="1800"/>
              <a:buNone/>
              <a:defRPr>
                <a:solidFill>
                  <a:srgbClr val="000000"/>
                </a:solidFill>
              </a:defRPr>
            </a:lvl9pPr>
          </a:lstStyle>
          <a:p>
            <a:endParaRPr/>
          </a:p>
        </p:txBody>
      </p:sp>
      <p:sp>
        <p:nvSpPr>
          <p:cNvPr id="41" name="Google Shape;41;p16"/>
          <p:cNvSpPr txBox="1">
            <a:spLocks noGrp="1"/>
          </p:cNvSpPr>
          <p:nvPr>
            <p:ph type="title"/>
          </p:nvPr>
        </p:nvSpPr>
        <p:spPr>
          <a:xfrm>
            <a:off x="569468" y="1320800"/>
            <a:ext cx="10515600" cy="716084"/>
          </a:xfrm>
          <a:prstGeom prst="rect">
            <a:avLst/>
          </a:prstGeom>
          <a:noFill/>
          <a:ln>
            <a:noFill/>
          </a:ln>
        </p:spPr>
        <p:txBody>
          <a:bodyPr spcFirstLastPara="1" wrap="square" lIns="91425" tIns="45700" rIns="91425" bIns="45700" anchor="t" anchorCtr="0">
            <a:noAutofit/>
          </a:bodyPr>
          <a:lstStyle>
            <a:lvl1pPr lvl="0" algn="l">
              <a:lnSpc>
                <a:spcPct val="80000"/>
              </a:lnSpc>
              <a:spcBef>
                <a:spcPts val="0"/>
              </a:spcBef>
              <a:spcAft>
                <a:spcPts val="0"/>
              </a:spcAft>
              <a:buClr>
                <a:srgbClr val="005BBB"/>
              </a:buClr>
              <a:buSzPts val="3600"/>
              <a:buFont typeface="Arial"/>
              <a:buNone/>
              <a:defRPr sz="3600">
                <a:solidFill>
                  <a:srgbClr val="005BBB"/>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6"/>
          <p:cNvSpPr txBox="1"/>
          <p:nvPr/>
        </p:nvSpPr>
        <p:spPr>
          <a:xfrm>
            <a:off x="620200" y="6201875"/>
            <a:ext cx="8712900" cy="101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J. Winikus 2020 Not For Redistribution or Sharing</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ulleted List">
  <p:cSld name="Bulleted List">
    <p:spTree>
      <p:nvGrpSpPr>
        <p:cNvPr id="1" name="Shape 43"/>
        <p:cNvGrpSpPr/>
        <p:nvPr/>
      </p:nvGrpSpPr>
      <p:grpSpPr>
        <a:xfrm>
          <a:off x="0" y="0"/>
          <a:ext cx="0" cy="0"/>
          <a:chOff x="0" y="0"/>
          <a:chExt cx="0" cy="0"/>
        </a:xfrm>
      </p:grpSpPr>
      <p:sp>
        <p:nvSpPr>
          <p:cNvPr id="44" name="Google Shape;44;p17"/>
          <p:cNvSpPr txBox="1">
            <a:spLocks noGrp="1"/>
          </p:cNvSpPr>
          <p:nvPr>
            <p:ph type="body" idx="1"/>
          </p:nvPr>
        </p:nvSpPr>
        <p:spPr>
          <a:xfrm>
            <a:off x="566928" y="2185416"/>
            <a:ext cx="8557757" cy="3732425"/>
          </a:xfrm>
          <a:prstGeom prst="rect">
            <a:avLst/>
          </a:prstGeom>
          <a:noFill/>
          <a:ln>
            <a:noFill/>
          </a:ln>
        </p:spPr>
        <p:txBody>
          <a:bodyPr spcFirstLastPara="1" wrap="square" lIns="182875" tIns="45700" rIns="182875" bIns="45700" anchor="t" anchorCtr="0">
            <a:noAutofit/>
          </a:bodyPr>
          <a:lstStyle>
            <a:lvl1pPr marL="457200" marR="0" lvl="0" indent="-367030" algn="l">
              <a:lnSpc>
                <a:spcPct val="100000"/>
              </a:lnSpc>
              <a:spcBef>
                <a:spcPts val="1000"/>
              </a:spcBef>
              <a:spcAft>
                <a:spcPts val="0"/>
              </a:spcAft>
              <a:buClr>
                <a:srgbClr val="000000"/>
              </a:buClr>
              <a:buSzPts val="2180"/>
              <a:buFont typeface="Arial"/>
              <a:buChar char="●"/>
              <a:defRPr sz="2000" b="0" i="0">
                <a:solidFill>
                  <a:srgbClr val="000000"/>
                </a:solidFill>
                <a:latin typeface="Arial"/>
                <a:ea typeface="Arial"/>
                <a:cs typeface="Arial"/>
                <a:sym typeface="Arial"/>
              </a:defRPr>
            </a:lvl1pPr>
            <a:lvl2pPr marL="914400" lvl="1" indent="-355600" algn="l">
              <a:lnSpc>
                <a:spcPct val="100000"/>
              </a:lnSpc>
              <a:spcBef>
                <a:spcPts val="500"/>
              </a:spcBef>
              <a:spcAft>
                <a:spcPts val="0"/>
              </a:spcAft>
              <a:buClr>
                <a:srgbClr val="000000"/>
              </a:buClr>
              <a:buSzPts val="2000"/>
              <a:buChar char="○"/>
              <a:defRPr sz="2000">
                <a:solidFill>
                  <a:srgbClr val="000000"/>
                </a:solidFill>
              </a:defRPr>
            </a:lvl2pPr>
            <a:lvl3pPr marL="1371600" lvl="2" indent="-342900" algn="l">
              <a:lnSpc>
                <a:spcPct val="100000"/>
              </a:lnSpc>
              <a:spcBef>
                <a:spcPts val="500"/>
              </a:spcBef>
              <a:spcAft>
                <a:spcPts val="0"/>
              </a:spcAft>
              <a:buClr>
                <a:srgbClr val="000000"/>
              </a:buClr>
              <a:buSzPts val="1800"/>
              <a:buChar char="■"/>
              <a:defRPr sz="1800">
                <a:solidFill>
                  <a:srgbClr val="000000"/>
                </a:solidFill>
              </a:defRPr>
            </a:lvl3pPr>
            <a:lvl4pPr marL="1828800" lvl="3" indent="-330200" algn="l">
              <a:lnSpc>
                <a:spcPct val="90000"/>
              </a:lnSpc>
              <a:spcBef>
                <a:spcPts val="500"/>
              </a:spcBef>
              <a:spcAft>
                <a:spcPts val="0"/>
              </a:spcAft>
              <a:buClr>
                <a:srgbClr val="000000"/>
              </a:buClr>
              <a:buSzPts val="1600"/>
              <a:buChar char="●"/>
              <a:defRPr sz="1600">
                <a:solidFill>
                  <a:srgbClr val="000000"/>
                </a:solidFill>
              </a:defRPr>
            </a:lvl4pPr>
            <a:lvl5pPr marL="2286000" lvl="4" indent="-330200" algn="l">
              <a:lnSpc>
                <a:spcPct val="90000"/>
              </a:lnSpc>
              <a:spcBef>
                <a:spcPts val="500"/>
              </a:spcBef>
              <a:spcAft>
                <a:spcPts val="0"/>
              </a:spcAft>
              <a:buClr>
                <a:srgbClr val="000000"/>
              </a:buClr>
              <a:buSzPts val="1600"/>
              <a:buChar char="○"/>
              <a:defRPr sz="1600">
                <a:solidFill>
                  <a:srgbClr val="000000"/>
                </a:solidFill>
              </a:defRPr>
            </a:lvl5pPr>
            <a:lvl6pPr marL="2743200" lvl="5" indent="-330200" algn="l">
              <a:lnSpc>
                <a:spcPct val="90000"/>
              </a:lnSpc>
              <a:spcBef>
                <a:spcPts val="500"/>
              </a:spcBef>
              <a:spcAft>
                <a:spcPts val="0"/>
              </a:spcAft>
              <a:buClr>
                <a:srgbClr val="000000"/>
              </a:buClr>
              <a:buSzPts val="1600"/>
              <a:buChar char="■"/>
              <a:defRPr sz="1600">
                <a:solidFill>
                  <a:srgbClr val="000000"/>
                </a:solidFill>
              </a:defRPr>
            </a:lvl6pPr>
            <a:lvl7pPr marL="3200400" lvl="6" indent="-330200" algn="l">
              <a:lnSpc>
                <a:spcPct val="90000"/>
              </a:lnSpc>
              <a:spcBef>
                <a:spcPts val="500"/>
              </a:spcBef>
              <a:spcAft>
                <a:spcPts val="0"/>
              </a:spcAft>
              <a:buClr>
                <a:srgbClr val="000000"/>
              </a:buClr>
              <a:buSzPts val="1600"/>
              <a:buChar char="●"/>
              <a:defRPr sz="1600">
                <a:solidFill>
                  <a:srgbClr val="000000"/>
                </a:solidFill>
              </a:defRPr>
            </a:lvl7pPr>
            <a:lvl8pPr marL="3657600" lvl="7" indent="-330200" algn="l">
              <a:lnSpc>
                <a:spcPct val="90000"/>
              </a:lnSpc>
              <a:spcBef>
                <a:spcPts val="500"/>
              </a:spcBef>
              <a:spcAft>
                <a:spcPts val="0"/>
              </a:spcAft>
              <a:buClr>
                <a:srgbClr val="000000"/>
              </a:buClr>
              <a:buSzPts val="1600"/>
              <a:buChar char="○"/>
              <a:defRPr sz="1600">
                <a:solidFill>
                  <a:srgbClr val="000000"/>
                </a:solidFill>
              </a:defRPr>
            </a:lvl8pPr>
            <a:lvl9pPr marL="4114800" lvl="8" indent="-330200" algn="l">
              <a:lnSpc>
                <a:spcPct val="90000"/>
              </a:lnSpc>
              <a:spcBef>
                <a:spcPts val="500"/>
              </a:spcBef>
              <a:spcAft>
                <a:spcPts val="0"/>
              </a:spcAft>
              <a:buClr>
                <a:srgbClr val="000000"/>
              </a:buClr>
              <a:buSzPts val="1600"/>
              <a:buChar char="■"/>
              <a:defRPr sz="1600">
                <a:solidFill>
                  <a:srgbClr val="000000"/>
                </a:solidFill>
              </a:defRPr>
            </a:lvl9pPr>
          </a:lstStyle>
          <a:p>
            <a:endParaRPr/>
          </a:p>
        </p:txBody>
      </p:sp>
      <p:sp>
        <p:nvSpPr>
          <p:cNvPr id="45" name="Google Shape;45;p17"/>
          <p:cNvSpPr txBox="1">
            <a:spLocks noGrp="1"/>
          </p:cNvSpPr>
          <p:nvPr>
            <p:ph type="title"/>
          </p:nvPr>
        </p:nvSpPr>
        <p:spPr>
          <a:xfrm>
            <a:off x="569468" y="1320800"/>
            <a:ext cx="10515600" cy="716084"/>
          </a:xfrm>
          <a:prstGeom prst="rect">
            <a:avLst/>
          </a:prstGeom>
          <a:noFill/>
          <a:ln>
            <a:noFill/>
          </a:ln>
        </p:spPr>
        <p:txBody>
          <a:bodyPr spcFirstLastPara="1" wrap="square" lIns="91425" tIns="45700" rIns="91425" bIns="45700" anchor="t" anchorCtr="0">
            <a:noAutofit/>
          </a:bodyPr>
          <a:lstStyle>
            <a:lvl1pPr lvl="0" algn="l">
              <a:lnSpc>
                <a:spcPct val="80000"/>
              </a:lnSpc>
              <a:spcBef>
                <a:spcPts val="0"/>
              </a:spcBef>
              <a:spcAft>
                <a:spcPts val="0"/>
              </a:spcAft>
              <a:buClr>
                <a:srgbClr val="005BBB"/>
              </a:buClr>
              <a:buSzPts val="3600"/>
              <a:buFont typeface="Arial"/>
              <a:buNone/>
              <a:defRPr sz="3600">
                <a:solidFill>
                  <a:srgbClr val="005BBB"/>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7"/>
          <p:cNvSpPr txBox="1"/>
          <p:nvPr/>
        </p:nvSpPr>
        <p:spPr>
          <a:xfrm>
            <a:off x="620200" y="6201875"/>
            <a:ext cx="8712900" cy="101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J. Winikus 2020 Not For Redistribution or Sharing</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and Photo">
  <p:cSld name="Text and Photo">
    <p:spTree>
      <p:nvGrpSpPr>
        <p:cNvPr id="1" name="Shape 47"/>
        <p:cNvGrpSpPr/>
        <p:nvPr/>
      </p:nvGrpSpPr>
      <p:grpSpPr>
        <a:xfrm>
          <a:off x="0" y="0"/>
          <a:ext cx="0" cy="0"/>
          <a:chOff x="0" y="0"/>
          <a:chExt cx="0" cy="0"/>
        </a:xfrm>
      </p:grpSpPr>
      <p:sp>
        <p:nvSpPr>
          <p:cNvPr id="48" name="Google Shape;48;p19"/>
          <p:cNvSpPr>
            <a:spLocks noGrp="1"/>
          </p:cNvSpPr>
          <p:nvPr>
            <p:ph type="pic" idx="2"/>
          </p:nvPr>
        </p:nvSpPr>
        <p:spPr>
          <a:xfrm>
            <a:off x="5098566" y="930275"/>
            <a:ext cx="7093434" cy="5930900"/>
          </a:xfrm>
          <a:prstGeom prst="rect">
            <a:avLst/>
          </a:prstGeom>
          <a:solidFill>
            <a:srgbClr val="BFBFBF"/>
          </a:solidFill>
          <a:ln>
            <a:noFill/>
          </a:ln>
        </p:spPr>
        <p:txBody>
          <a:bodyPr spcFirstLastPara="1" wrap="square" lIns="91425" tIns="45700" rIns="91425" bIns="45700" anchor="t" anchorCtr="0">
            <a:normAutofit/>
          </a:bodyPr>
          <a:lstStyle>
            <a:lvl1pPr marR="0" lvl="0" algn="ctr" rtl="0">
              <a:lnSpc>
                <a:spcPct val="100000"/>
              </a:lnSpc>
              <a:spcBef>
                <a:spcPts val="1000"/>
              </a:spcBef>
              <a:spcAft>
                <a:spcPts val="0"/>
              </a:spcAft>
              <a:buClr>
                <a:srgbClr val="005BBB"/>
              </a:buClr>
              <a:buSzPts val="1600"/>
              <a:buFont typeface="Arial"/>
              <a:buNone/>
              <a:defRPr sz="1600" b="0" i="0" u="none" strike="noStrike" cap="none">
                <a:solidFill>
                  <a:schemeClr val="lt1"/>
                </a:solidFill>
                <a:latin typeface="Arial"/>
                <a:ea typeface="Arial"/>
                <a:cs typeface="Arial"/>
                <a:sym typeface="Arial"/>
              </a:defRPr>
            </a:lvl1pPr>
            <a:lvl2pPr marR="0" lvl="1" algn="l" rtl="0">
              <a:lnSpc>
                <a:spcPct val="100000"/>
              </a:lnSpc>
              <a:spcBef>
                <a:spcPts val="500"/>
              </a:spcBef>
              <a:spcAft>
                <a:spcPts val="0"/>
              </a:spcAft>
              <a:buClr>
                <a:srgbClr val="005BBB"/>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500"/>
              </a:spcBef>
              <a:spcAft>
                <a:spcPts val="0"/>
              </a:spcAft>
              <a:buClr>
                <a:srgbClr val="005BBB"/>
              </a:buClr>
              <a:buSzPts val="2400"/>
              <a:buFont typeface="Merriweather Sans"/>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005BBB"/>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005BBB"/>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49" name="Google Shape;49;p19"/>
          <p:cNvSpPr txBox="1">
            <a:spLocks noGrp="1"/>
          </p:cNvSpPr>
          <p:nvPr>
            <p:ph type="title"/>
          </p:nvPr>
        </p:nvSpPr>
        <p:spPr>
          <a:xfrm>
            <a:off x="569468" y="1320800"/>
            <a:ext cx="4268653" cy="716084"/>
          </a:xfrm>
          <a:prstGeom prst="rect">
            <a:avLst/>
          </a:prstGeom>
          <a:noFill/>
          <a:ln>
            <a:noFill/>
          </a:ln>
        </p:spPr>
        <p:txBody>
          <a:bodyPr spcFirstLastPara="1" wrap="square" lIns="91425" tIns="45700" rIns="91425" bIns="45700" anchor="t" anchorCtr="0">
            <a:noAutofit/>
          </a:bodyPr>
          <a:lstStyle>
            <a:lvl1pPr lvl="0" algn="l">
              <a:lnSpc>
                <a:spcPct val="80000"/>
              </a:lnSpc>
              <a:spcBef>
                <a:spcPts val="0"/>
              </a:spcBef>
              <a:spcAft>
                <a:spcPts val="0"/>
              </a:spcAft>
              <a:buClr>
                <a:srgbClr val="005BBB"/>
              </a:buClr>
              <a:buSzPts val="3600"/>
              <a:buFont typeface="Georgia"/>
              <a:buNone/>
              <a:defRPr sz="3600">
                <a:solidFill>
                  <a:srgbClr val="005BBB"/>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9"/>
          <p:cNvSpPr txBox="1">
            <a:spLocks noGrp="1"/>
          </p:cNvSpPr>
          <p:nvPr>
            <p:ph type="body" idx="1"/>
          </p:nvPr>
        </p:nvSpPr>
        <p:spPr>
          <a:xfrm>
            <a:off x="569469" y="2189263"/>
            <a:ext cx="4002532" cy="276832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800"/>
              <a:buNone/>
              <a:defRPr sz="1800" b="0" i="0">
                <a:solidFill>
                  <a:schemeClr val="dk1"/>
                </a:solidFill>
                <a:latin typeface="Arial"/>
                <a:ea typeface="Arial"/>
                <a:cs typeface="Arial"/>
                <a:sym typeface="Arial"/>
              </a:defRPr>
            </a:lvl1pPr>
            <a:lvl2pPr marL="914400" lvl="1" indent="-228600" algn="l">
              <a:lnSpc>
                <a:spcPct val="100000"/>
              </a:lnSpc>
              <a:spcBef>
                <a:spcPts val="500"/>
              </a:spcBef>
              <a:spcAft>
                <a:spcPts val="0"/>
              </a:spcAft>
              <a:buSzPts val="2000"/>
              <a:buNone/>
              <a:defRPr sz="2000">
                <a:solidFill>
                  <a:srgbClr val="9E9E9E"/>
                </a:solidFill>
              </a:defRPr>
            </a:lvl2pPr>
            <a:lvl3pPr marL="1371600" lvl="2" indent="-228600" algn="l">
              <a:lnSpc>
                <a:spcPct val="100000"/>
              </a:lnSpc>
              <a:spcBef>
                <a:spcPts val="500"/>
              </a:spcBef>
              <a:spcAft>
                <a:spcPts val="0"/>
              </a:spcAft>
              <a:buSzPts val="1800"/>
              <a:buNone/>
              <a:defRPr sz="1800">
                <a:solidFill>
                  <a:srgbClr val="9E9E9E"/>
                </a:solidFill>
              </a:defRPr>
            </a:lvl3pPr>
            <a:lvl4pPr marL="1828800" lvl="3" indent="-228600" algn="l">
              <a:lnSpc>
                <a:spcPct val="90000"/>
              </a:lnSpc>
              <a:spcBef>
                <a:spcPts val="500"/>
              </a:spcBef>
              <a:spcAft>
                <a:spcPts val="0"/>
              </a:spcAft>
              <a:buSzPts val="1600"/>
              <a:buNone/>
              <a:defRPr sz="1600">
                <a:solidFill>
                  <a:srgbClr val="9E9E9E"/>
                </a:solidFill>
              </a:defRPr>
            </a:lvl4pPr>
            <a:lvl5pPr marL="2286000" lvl="4" indent="-228600" algn="l">
              <a:lnSpc>
                <a:spcPct val="90000"/>
              </a:lnSpc>
              <a:spcBef>
                <a:spcPts val="500"/>
              </a:spcBef>
              <a:spcAft>
                <a:spcPts val="0"/>
              </a:spcAft>
              <a:buSzPts val="1600"/>
              <a:buNone/>
              <a:defRPr sz="1600">
                <a:solidFill>
                  <a:srgbClr val="9E9E9E"/>
                </a:solidFill>
              </a:defRPr>
            </a:lvl5pPr>
            <a:lvl6pPr marL="2743200" lvl="5" indent="-228600" algn="l">
              <a:lnSpc>
                <a:spcPct val="90000"/>
              </a:lnSpc>
              <a:spcBef>
                <a:spcPts val="500"/>
              </a:spcBef>
              <a:spcAft>
                <a:spcPts val="0"/>
              </a:spcAft>
              <a:buClr>
                <a:srgbClr val="9E9E9E"/>
              </a:buClr>
              <a:buSzPts val="1600"/>
              <a:buNone/>
              <a:defRPr sz="1600">
                <a:solidFill>
                  <a:srgbClr val="9E9E9E"/>
                </a:solidFill>
              </a:defRPr>
            </a:lvl6pPr>
            <a:lvl7pPr marL="3200400" lvl="6" indent="-228600" algn="l">
              <a:lnSpc>
                <a:spcPct val="90000"/>
              </a:lnSpc>
              <a:spcBef>
                <a:spcPts val="500"/>
              </a:spcBef>
              <a:spcAft>
                <a:spcPts val="0"/>
              </a:spcAft>
              <a:buClr>
                <a:srgbClr val="9E9E9E"/>
              </a:buClr>
              <a:buSzPts val="1600"/>
              <a:buNone/>
              <a:defRPr sz="1600">
                <a:solidFill>
                  <a:srgbClr val="9E9E9E"/>
                </a:solidFill>
              </a:defRPr>
            </a:lvl7pPr>
            <a:lvl8pPr marL="3657600" lvl="7" indent="-228600" algn="l">
              <a:lnSpc>
                <a:spcPct val="90000"/>
              </a:lnSpc>
              <a:spcBef>
                <a:spcPts val="500"/>
              </a:spcBef>
              <a:spcAft>
                <a:spcPts val="0"/>
              </a:spcAft>
              <a:buClr>
                <a:srgbClr val="9E9E9E"/>
              </a:buClr>
              <a:buSzPts val="1600"/>
              <a:buNone/>
              <a:defRPr sz="1600">
                <a:solidFill>
                  <a:srgbClr val="9E9E9E"/>
                </a:solidFill>
              </a:defRPr>
            </a:lvl8pPr>
            <a:lvl9pPr marL="4114800" lvl="8" indent="-228600" algn="l">
              <a:lnSpc>
                <a:spcPct val="90000"/>
              </a:lnSpc>
              <a:spcBef>
                <a:spcPts val="500"/>
              </a:spcBef>
              <a:spcAft>
                <a:spcPts val="0"/>
              </a:spcAft>
              <a:buClr>
                <a:srgbClr val="9E9E9E"/>
              </a:buClr>
              <a:buSzPts val="1600"/>
              <a:buNone/>
              <a:defRPr sz="1600">
                <a:solidFill>
                  <a:srgbClr val="9E9E9E"/>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 and 3 Photos">
  <p:cSld name="Text and 3 Photos">
    <p:spTree>
      <p:nvGrpSpPr>
        <p:cNvPr id="1" name="Shape 51"/>
        <p:cNvGrpSpPr/>
        <p:nvPr/>
      </p:nvGrpSpPr>
      <p:grpSpPr>
        <a:xfrm>
          <a:off x="0" y="0"/>
          <a:ext cx="0" cy="0"/>
          <a:chOff x="0" y="0"/>
          <a:chExt cx="0" cy="0"/>
        </a:xfrm>
      </p:grpSpPr>
      <p:sp>
        <p:nvSpPr>
          <p:cNvPr id="52" name="Google Shape;52;p20"/>
          <p:cNvSpPr>
            <a:spLocks noGrp="1"/>
          </p:cNvSpPr>
          <p:nvPr>
            <p:ph type="pic" idx="2"/>
          </p:nvPr>
        </p:nvSpPr>
        <p:spPr>
          <a:xfrm>
            <a:off x="5114631" y="934720"/>
            <a:ext cx="7077369" cy="3064678"/>
          </a:xfrm>
          <a:prstGeom prst="rect">
            <a:avLst/>
          </a:prstGeom>
          <a:solidFill>
            <a:srgbClr val="BFBFBF"/>
          </a:solidFill>
          <a:ln w="9525" cap="flat" cmpd="sng">
            <a:solidFill>
              <a:schemeClr val="lt1"/>
            </a:solidFill>
            <a:prstDash val="solid"/>
            <a:round/>
            <a:headEnd type="none" w="sm" len="sm"/>
            <a:tailEnd type="none" w="sm" len="sm"/>
          </a:ln>
        </p:spPr>
        <p:txBody>
          <a:bodyPr spcFirstLastPara="1" wrap="square" lIns="91425" tIns="45700" rIns="91425" bIns="45700" anchor="t" anchorCtr="0">
            <a:normAutofit/>
          </a:bodyPr>
          <a:lstStyle>
            <a:lvl1pPr marR="0" lvl="0" algn="ctr" rtl="0">
              <a:lnSpc>
                <a:spcPct val="100000"/>
              </a:lnSpc>
              <a:spcBef>
                <a:spcPts val="1000"/>
              </a:spcBef>
              <a:spcAft>
                <a:spcPts val="0"/>
              </a:spcAft>
              <a:buClr>
                <a:srgbClr val="005BBB"/>
              </a:buClr>
              <a:buSzPts val="1600"/>
              <a:buFont typeface="Arial"/>
              <a:buNone/>
              <a:defRPr sz="1600" b="0" i="0" u="none" strike="noStrike" cap="none">
                <a:solidFill>
                  <a:schemeClr val="lt1"/>
                </a:solidFill>
                <a:latin typeface="Arial"/>
                <a:ea typeface="Arial"/>
                <a:cs typeface="Arial"/>
                <a:sym typeface="Arial"/>
              </a:defRPr>
            </a:lvl1pPr>
            <a:lvl2pPr marR="0" lvl="1" algn="l" rtl="0">
              <a:lnSpc>
                <a:spcPct val="100000"/>
              </a:lnSpc>
              <a:spcBef>
                <a:spcPts val="500"/>
              </a:spcBef>
              <a:spcAft>
                <a:spcPts val="0"/>
              </a:spcAft>
              <a:buClr>
                <a:srgbClr val="005BBB"/>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500"/>
              </a:spcBef>
              <a:spcAft>
                <a:spcPts val="0"/>
              </a:spcAft>
              <a:buClr>
                <a:srgbClr val="005BBB"/>
              </a:buClr>
              <a:buSzPts val="2400"/>
              <a:buFont typeface="Merriweather Sans"/>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005BBB"/>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005BBB"/>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53" name="Google Shape;53;p20"/>
          <p:cNvSpPr txBox="1">
            <a:spLocks noGrp="1"/>
          </p:cNvSpPr>
          <p:nvPr>
            <p:ph type="title"/>
          </p:nvPr>
        </p:nvSpPr>
        <p:spPr>
          <a:xfrm>
            <a:off x="569468" y="1320800"/>
            <a:ext cx="4268653" cy="716084"/>
          </a:xfrm>
          <a:prstGeom prst="rect">
            <a:avLst/>
          </a:prstGeom>
          <a:noFill/>
          <a:ln>
            <a:noFill/>
          </a:ln>
        </p:spPr>
        <p:txBody>
          <a:bodyPr spcFirstLastPara="1" wrap="square" lIns="91425" tIns="45700" rIns="91425" bIns="45700" anchor="t" anchorCtr="0">
            <a:noAutofit/>
          </a:bodyPr>
          <a:lstStyle>
            <a:lvl1pPr lvl="0" algn="l">
              <a:lnSpc>
                <a:spcPct val="80000"/>
              </a:lnSpc>
              <a:spcBef>
                <a:spcPts val="0"/>
              </a:spcBef>
              <a:spcAft>
                <a:spcPts val="0"/>
              </a:spcAft>
              <a:buClr>
                <a:srgbClr val="005BBB"/>
              </a:buClr>
              <a:buSzPts val="3600"/>
              <a:buFont typeface="Georgia"/>
              <a:buNone/>
              <a:defRPr sz="3600">
                <a:solidFill>
                  <a:srgbClr val="005BBB"/>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0"/>
          <p:cNvSpPr>
            <a:spLocks noGrp="1"/>
          </p:cNvSpPr>
          <p:nvPr>
            <p:ph type="pic" idx="3"/>
          </p:nvPr>
        </p:nvSpPr>
        <p:spPr>
          <a:xfrm>
            <a:off x="5114631" y="3998296"/>
            <a:ext cx="3602522" cy="2857500"/>
          </a:xfrm>
          <a:prstGeom prst="rect">
            <a:avLst/>
          </a:prstGeom>
          <a:solidFill>
            <a:srgbClr val="BFBFBF"/>
          </a:solidFill>
          <a:ln w="9525" cap="flat" cmpd="sng">
            <a:solidFill>
              <a:schemeClr val="lt1"/>
            </a:solidFill>
            <a:prstDash val="solid"/>
            <a:round/>
            <a:headEnd type="none" w="sm" len="sm"/>
            <a:tailEnd type="none" w="sm" len="sm"/>
          </a:ln>
        </p:spPr>
        <p:txBody>
          <a:bodyPr spcFirstLastPara="1" wrap="square" lIns="91425" tIns="45700" rIns="91425" bIns="45700" anchor="t" anchorCtr="0">
            <a:normAutofit/>
          </a:bodyPr>
          <a:lstStyle>
            <a:lvl1pPr marR="0" lvl="0" algn="ctr" rtl="0">
              <a:lnSpc>
                <a:spcPct val="100000"/>
              </a:lnSpc>
              <a:spcBef>
                <a:spcPts val="1000"/>
              </a:spcBef>
              <a:spcAft>
                <a:spcPts val="0"/>
              </a:spcAft>
              <a:buClr>
                <a:srgbClr val="005BBB"/>
              </a:buClr>
              <a:buSzPts val="1600"/>
              <a:buFont typeface="Arial"/>
              <a:buNone/>
              <a:defRPr sz="1600" b="0" i="0" u="none" strike="noStrike" cap="none">
                <a:solidFill>
                  <a:schemeClr val="lt1"/>
                </a:solidFill>
                <a:latin typeface="Arial"/>
                <a:ea typeface="Arial"/>
                <a:cs typeface="Arial"/>
                <a:sym typeface="Arial"/>
              </a:defRPr>
            </a:lvl1pPr>
            <a:lvl2pPr marR="0" lvl="1" algn="l" rtl="0">
              <a:lnSpc>
                <a:spcPct val="100000"/>
              </a:lnSpc>
              <a:spcBef>
                <a:spcPts val="500"/>
              </a:spcBef>
              <a:spcAft>
                <a:spcPts val="0"/>
              </a:spcAft>
              <a:buClr>
                <a:srgbClr val="005BBB"/>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500"/>
              </a:spcBef>
              <a:spcAft>
                <a:spcPts val="0"/>
              </a:spcAft>
              <a:buClr>
                <a:srgbClr val="005BBB"/>
              </a:buClr>
              <a:buSzPts val="2400"/>
              <a:buFont typeface="Merriweather Sans"/>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005BBB"/>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005BBB"/>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55" name="Google Shape;55;p20"/>
          <p:cNvSpPr>
            <a:spLocks noGrp="1"/>
          </p:cNvSpPr>
          <p:nvPr>
            <p:ph type="pic" idx="4"/>
          </p:nvPr>
        </p:nvSpPr>
        <p:spPr>
          <a:xfrm>
            <a:off x="8701089" y="3998296"/>
            <a:ext cx="3490912" cy="2857500"/>
          </a:xfrm>
          <a:prstGeom prst="rect">
            <a:avLst/>
          </a:prstGeom>
          <a:solidFill>
            <a:srgbClr val="BFBFBF"/>
          </a:solidFill>
          <a:ln w="9525" cap="flat" cmpd="sng">
            <a:solidFill>
              <a:schemeClr val="lt1"/>
            </a:solidFill>
            <a:prstDash val="solid"/>
            <a:round/>
            <a:headEnd type="none" w="sm" len="sm"/>
            <a:tailEnd type="none" w="sm" len="sm"/>
          </a:ln>
        </p:spPr>
        <p:txBody>
          <a:bodyPr spcFirstLastPara="1" wrap="square" lIns="91425" tIns="45700" rIns="91425" bIns="45700" anchor="t" anchorCtr="0">
            <a:normAutofit/>
          </a:bodyPr>
          <a:lstStyle>
            <a:lvl1pPr marR="0" lvl="0" algn="ctr" rtl="0">
              <a:lnSpc>
                <a:spcPct val="100000"/>
              </a:lnSpc>
              <a:spcBef>
                <a:spcPts val="1000"/>
              </a:spcBef>
              <a:spcAft>
                <a:spcPts val="0"/>
              </a:spcAft>
              <a:buClr>
                <a:srgbClr val="005BBB"/>
              </a:buClr>
              <a:buSzPts val="1600"/>
              <a:buFont typeface="Arial"/>
              <a:buNone/>
              <a:defRPr sz="1600" b="0" i="0" u="none" strike="noStrike" cap="none">
                <a:solidFill>
                  <a:schemeClr val="lt1"/>
                </a:solidFill>
                <a:latin typeface="Arial"/>
                <a:ea typeface="Arial"/>
                <a:cs typeface="Arial"/>
                <a:sym typeface="Arial"/>
              </a:defRPr>
            </a:lvl1pPr>
            <a:lvl2pPr marR="0" lvl="1" algn="l" rtl="0">
              <a:lnSpc>
                <a:spcPct val="100000"/>
              </a:lnSpc>
              <a:spcBef>
                <a:spcPts val="500"/>
              </a:spcBef>
              <a:spcAft>
                <a:spcPts val="0"/>
              </a:spcAft>
              <a:buClr>
                <a:srgbClr val="005BBB"/>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500"/>
              </a:spcBef>
              <a:spcAft>
                <a:spcPts val="0"/>
              </a:spcAft>
              <a:buClr>
                <a:srgbClr val="005BBB"/>
              </a:buClr>
              <a:buSzPts val="2400"/>
              <a:buFont typeface="Merriweather Sans"/>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005BBB"/>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005BBB"/>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56" name="Google Shape;56;p20"/>
          <p:cNvSpPr txBox="1">
            <a:spLocks noGrp="1"/>
          </p:cNvSpPr>
          <p:nvPr>
            <p:ph type="body" idx="1"/>
          </p:nvPr>
        </p:nvSpPr>
        <p:spPr>
          <a:xfrm>
            <a:off x="569469" y="2189263"/>
            <a:ext cx="4002532" cy="276832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800"/>
              <a:buNone/>
              <a:defRPr sz="1800" b="0" i="0">
                <a:solidFill>
                  <a:schemeClr val="dk1"/>
                </a:solidFill>
                <a:latin typeface="Arial"/>
                <a:ea typeface="Arial"/>
                <a:cs typeface="Arial"/>
                <a:sym typeface="Arial"/>
              </a:defRPr>
            </a:lvl1pPr>
            <a:lvl2pPr marL="914400" lvl="1" indent="-228600" algn="l">
              <a:lnSpc>
                <a:spcPct val="100000"/>
              </a:lnSpc>
              <a:spcBef>
                <a:spcPts val="500"/>
              </a:spcBef>
              <a:spcAft>
                <a:spcPts val="0"/>
              </a:spcAft>
              <a:buSzPts val="2000"/>
              <a:buNone/>
              <a:defRPr sz="2000">
                <a:solidFill>
                  <a:srgbClr val="9E9E9E"/>
                </a:solidFill>
              </a:defRPr>
            </a:lvl2pPr>
            <a:lvl3pPr marL="1371600" lvl="2" indent="-228600" algn="l">
              <a:lnSpc>
                <a:spcPct val="100000"/>
              </a:lnSpc>
              <a:spcBef>
                <a:spcPts val="500"/>
              </a:spcBef>
              <a:spcAft>
                <a:spcPts val="0"/>
              </a:spcAft>
              <a:buSzPts val="1800"/>
              <a:buNone/>
              <a:defRPr sz="1800">
                <a:solidFill>
                  <a:srgbClr val="9E9E9E"/>
                </a:solidFill>
              </a:defRPr>
            </a:lvl3pPr>
            <a:lvl4pPr marL="1828800" lvl="3" indent="-228600" algn="l">
              <a:lnSpc>
                <a:spcPct val="90000"/>
              </a:lnSpc>
              <a:spcBef>
                <a:spcPts val="500"/>
              </a:spcBef>
              <a:spcAft>
                <a:spcPts val="0"/>
              </a:spcAft>
              <a:buSzPts val="1600"/>
              <a:buNone/>
              <a:defRPr sz="1600">
                <a:solidFill>
                  <a:srgbClr val="9E9E9E"/>
                </a:solidFill>
              </a:defRPr>
            </a:lvl4pPr>
            <a:lvl5pPr marL="2286000" lvl="4" indent="-228600" algn="l">
              <a:lnSpc>
                <a:spcPct val="90000"/>
              </a:lnSpc>
              <a:spcBef>
                <a:spcPts val="500"/>
              </a:spcBef>
              <a:spcAft>
                <a:spcPts val="0"/>
              </a:spcAft>
              <a:buSzPts val="1600"/>
              <a:buNone/>
              <a:defRPr sz="1600">
                <a:solidFill>
                  <a:srgbClr val="9E9E9E"/>
                </a:solidFill>
              </a:defRPr>
            </a:lvl5pPr>
            <a:lvl6pPr marL="2743200" lvl="5" indent="-228600" algn="l">
              <a:lnSpc>
                <a:spcPct val="90000"/>
              </a:lnSpc>
              <a:spcBef>
                <a:spcPts val="500"/>
              </a:spcBef>
              <a:spcAft>
                <a:spcPts val="0"/>
              </a:spcAft>
              <a:buClr>
                <a:srgbClr val="9E9E9E"/>
              </a:buClr>
              <a:buSzPts val="1600"/>
              <a:buNone/>
              <a:defRPr sz="1600">
                <a:solidFill>
                  <a:srgbClr val="9E9E9E"/>
                </a:solidFill>
              </a:defRPr>
            </a:lvl6pPr>
            <a:lvl7pPr marL="3200400" lvl="6" indent="-228600" algn="l">
              <a:lnSpc>
                <a:spcPct val="90000"/>
              </a:lnSpc>
              <a:spcBef>
                <a:spcPts val="500"/>
              </a:spcBef>
              <a:spcAft>
                <a:spcPts val="0"/>
              </a:spcAft>
              <a:buClr>
                <a:srgbClr val="9E9E9E"/>
              </a:buClr>
              <a:buSzPts val="1600"/>
              <a:buNone/>
              <a:defRPr sz="1600">
                <a:solidFill>
                  <a:srgbClr val="9E9E9E"/>
                </a:solidFill>
              </a:defRPr>
            </a:lvl7pPr>
            <a:lvl8pPr marL="3657600" lvl="7" indent="-228600" algn="l">
              <a:lnSpc>
                <a:spcPct val="90000"/>
              </a:lnSpc>
              <a:spcBef>
                <a:spcPts val="500"/>
              </a:spcBef>
              <a:spcAft>
                <a:spcPts val="0"/>
              </a:spcAft>
              <a:buClr>
                <a:srgbClr val="9E9E9E"/>
              </a:buClr>
              <a:buSzPts val="1600"/>
              <a:buNone/>
              <a:defRPr sz="1600">
                <a:solidFill>
                  <a:srgbClr val="9E9E9E"/>
                </a:solidFill>
              </a:defRPr>
            </a:lvl8pPr>
            <a:lvl9pPr marL="4114800" lvl="8" indent="-228600" algn="l">
              <a:lnSpc>
                <a:spcPct val="90000"/>
              </a:lnSpc>
              <a:spcBef>
                <a:spcPts val="500"/>
              </a:spcBef>
              <a:spcAft>
                <a:spcPts val="0"/>
              </a:spcAft>
              <a:buClr>
                <a:srgbClr val="9E9E9E"/>
              </a:buClr>
              <a:buSzPts val="1600"/>
              <a:buNone/>
              <a:defRPr sz="1600">
                <a:solidFill>
                  <a:srgbClr val="9E9E9E"/>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ull Width Photo">
  <p:cSld name="Full Width Photo">
    <p:spTree>
      <p:nvGrpSpPr>
        <p:cNvPr id="1" name="Shape 57"/>
        <p:cNvGrpSpPr/>
        <p:nvPr/>
      </p:nvGrpSpPr>
      <p:grpSpPr>
        <a:xfrm>
          <a:off x="0" y="0"/>
          <a:ext cx="0" cy="0"/>
          <a:chOff x="0" y="0"/>
          <a:chExt cx="0" cy="0"/>
        </a:xfrm>
      </p:grpSpPr>
      <p:sp>
        <p:nvSpPr>
          <p:cNvPr id="58" name="Google Shape;58;p21"/>
          <p:cNvSpPr>
            <a:spLocks noGrp="1"/>
          </p:cNvSpPr>
          <p:nvPr>
            <p:ph type="pic" idx="2"/>
          </p:nvPr>
        </p:nvSpPr>
        <p:spPr>
          <a:xfrm>
            <a:off x="0" y="927100"/>
            <a:ext cx="12192000" cy="5930900"/>
          </a:xfrm>
          <a:prstGeom prst="rect">
            <a:avLst/>
          </a:prstGeom>
          <a:solidFill>
            <a:srgbClr val="BFBFBF"/>
          </a:solidFill>
          <a:ln>
            <a:noFill/>
          </a:ln>
        </p:spPr>
        <p:txBody>
          <a:bodyPr spcFirstLastPara="1" wrap="square" lIns="91425" tIns="45700" rIns="91425" bIns="45700" anchor="t" anchorCtr="0">
            <a:normAutofit/>
          </a:bodyPr>
          <a:lstStyle>
            <a:lvl1pPr marR="0" lvl="0" algn="ctr" rtl="0">
              <a:lnSpc>
                <a:spcPct val="100000"/>
              </a:lnSpc>
              <a:spcBef>
                <a:spcPts val="1000"/>
              </a:spcBef>
              <a:spcAft>
                <a:spcPts val="0"/>
              </a:spcAft>
              <a:buClr>
                <a:srgbClr val="005BBB"/>
              </a:buClr>
              <a:buSzPts val="1600"/>
              <a:buFont typeface="Arial"/>
              <a:buNone/>
              <a:defRPr sz="1600" b="0" i="0" u="none" strike="noStrike" cap="none">
                <a:solidFill>
                  <a:schemeClr val="lt1"/>
                </a:solidFill>
                <a:latin typeface="Arial"/>
                <a:ea typeface="Arial"/>
                <a:cs typeface="Arial"/>
                <a:sym typeface="Arial"/>
              </a:defRPr>
            </a:lvl1pPr>
            <a:lvl2pPr marR="0" lvl="1" algn="l" rtl="0">
              <a:lnSpc>
                <a:spcPct val="100000"/>
              </a:lnSpc>
              <a:spcBef>
                <a:spcPts val="500"/>
              </a:spcBef>
              <a:spcAft>
                <a:spcPts val="0"/>
              </a:spcAft>
              <a:buClr>
                <a:srgbClr val="005BBB"/>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500"/>
              </a:spcBef>
              <a:spcAft>
                <a:spcPts val="0"/>
              </a:spcAft>
              <a:buClr>
                <a:srgbClr val="005BBB"/>
              </a:buClr>
              <a:buSzPts val="2400"/>
              <a:buFont typeface="Merriweather Sans"/>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005BBB"/>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005BBB"/>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p:nvPr/>
        </p:nvSpPr>
        <p:spPr>
          <a:xfrm>
            <a:off x="268638" y="0"/>
            <a:ext cx="11696055" cy="6858000"/>
          </a:xfrm>
          <a:prstGeom prst="rect">
            <a:avLst/>
          </a:prstGeom>
          <a:solidFill>
            <a:schemeClr val="lt1"/>
          </a:solidFill>
          <a:ln>
            <a:noFill/>
          </a:ln>
        </p:spPr>
        <p:txBody>
          <a:bodyPr spcFirstLastPara="1" wrap="square" lIns="91425" tIns="45700" rIns="91425" bIns="45700" anchor="ctr" anchorCtr="0">
            <a:noAutofit/>
          </a:bodyPr>
          <a:lstStyle/>
          <a:p>
            <a:pPr marL="2743131" marR="0" lvl="6"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Arial"/>
                <a:ea typeface="Arial"/>
                <a:cs typeface="Arial"/>
                <a:sym typeface="Arial"/>
              </a:rPr>
              <a:t>‘-</a:t>
            </a:r>
            <a:endParaRPr sz="2400" b="0" i="0" u="none" strike="noStrike" cap="none">
              <a:solidFill>
                <a:schemeClr val="lt1"/>
              </a:solidFill>
              <a:latin typeface="Arial"/>
              <a:ea typeface="Arial"/>
              <a:cs typeface="Arial"/>
              <a:sym typeface="Arial"/>
            </a:endParaRPr>
          </a:p>
        </p:txBody>
      </p:sp>
      <p:sp>
        <p:nvSpPr>
          <p:cNvPr id="11" name="Google Shape;11;p12"/>
          <p:cNvSpPr txBox="1"/>
          <p:nvPr/>
        </p:nvSpPr>
        <p:spPr>
          <a:xfrm>
            <a:off x="2045778" y="1023929"/>
            <a:ext cx="8557756" cy="1402691"/>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Clr>
                <a:schemeClr val="dk1"/>
              </a:buClr>
              <a:buSzPts val="4800"/>
              <a:buFont typeface="Arial"/>
              <a:buNone/>
            </a:pPr>
            <a:endParaRPr sz="4800" b="1" i="0" u="none" strike="noStrike" cap="none">
              <a:solidFill>
                <a:schemeClr val="dk1"/>
              </a:solidFill>
              <a:latin typeface="Georgia"/>
              <a:ea typeface="Georgia"/>
              <a:cs typeface="Georgia"/>
              <a:sym typeface="Georgia"/>
            </a:endParaRPr>
          </a:p>
        </p:txBody>
      </p:sp>
      <p:sp>
        <p:nvSpPr>
          <p:cNvPr id="12" name="Google Shape;12;p12"/>
          <p:cNvSpPr txBox="1"/>
          <p:nvPr/>
        </p:nvSpPr>
        <p:spPr>
          <a:xfrm>
            <a:off x="2045778" y="2555888"/>
            <a:ext cx="8557756" cy="307820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828383"/>
              </a:buClr>
              <a:buSzPts val="1600"/>
              <a:buFont typeface="Arial"/>
              <a:buNone/>
            </a:pPr>
            <a:endParaRPr sz="1600" b="0" i="0" u="none" strike="noStrike" cap="none">
              <a:solidFill>
                <a:srgbClr val="828383"/>
              </a:solidFill>
              <a:latin typeface="Arial"/>
              <a:ea typeface="Arial"/>
              <a:cs typeface="Arial"/>
              <a:sym typeface="Arial"/>
            </a:endParaRPr>
          </a:p>
        </p:txBody>
      </p:sp>
      <p:pic>
        <p:nvPicPr>
          <p:cNvPr id="13" name="Google Shape;13;p12"/>
          <p:cNvPicPr preferRelativeResize="0"/>
          <p:nvPr/>
        </p:nvPicPr>
        <p:blipFill rotWithShape="1">
          <a:blip r:embed="rId15">
            <a:alphaModFix/>
          </a:blip>
          <a:srcRect/>
          <a:stretch/>
        </p:blipFill>
        <p:spPr>
          <a:xfrm>
            <a:off x="-1" y="0"/>
            <a:ext cx="12188951" cy="6857999"/>
          </a:xfrm>
          <a:prstGeom prst="rect">
            <a:avLst/>
          </a:prstGeom>
          <a:noFill/>
          <a:ln>
            <a:noFill/>
          </a:ln>
        </p:spPr>
      </p:pic>
      <p:sp>
        <p:nvSpPr>
          <p:cNvPr id="14" name="Google Shape;14;p12"/>
          <p:cNvSpPr txBox="1">
            <a:spLocks noGrp="1"/>
          </p:cNvSpPr>
          <p:nvPr>
            <p:ph type="body" idx="1"/>
          </p:nvPr>
        </p:nvSpPr>
        <p:spPr>
          <a:xfrm>
            <a:off x="566928" y="2320111"/>
            <a:ext cx="10515600" cy="3813382"/>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1000"/>
              </a:spcBef>
              <a:spcAft>
                <a:spcPts val="0"/>
              </a:spcAft>
              <a:buClr>
                <a:srgbClr val="005BBB"/>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00000"/>
              </a:lnSpc>
              <a:spcBef>
                <a:spcPts val="500"/>
              </a:spcBef>
              <a:spcAft>
                <a:spcPts val="0"/>
              </a:spcAft>
              <a:buClr>
                <a:srgbClr val="005BBB"/>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500"/>
              </a:spcBef>
              <a:spcAft>
                <a:spcPts val="0"/>
              </a:spcAft>
              <a:buClr>
                <a:srgbClr val="005BBB"/>
              </a:buClr>
              <a:buSzPts val="1800"/>
              <a:buFont typeface="Merriweather Sans"/>
              <a:buChar char="-"/>
              <a:defRPr sz="18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rgbClr val="005BBB"/>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rgbClr val="005BBB"/>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 name="Google Shape;15;p12"/>
          <p:cNvSpPr txBox="1">
            <a:spLocks noGrp="1"/>
          </p:cNvSpPr>
          <p:nvPr>
            <p:ph type="title"/>
          </p:nvPr>
        </p:nvSpPr>
        <p:spPr>
          <a:xfrm>
            <a:off x="566928" y="1316736"/>
            <a:ext cx="10515600" cy="86843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3600"/>
              <a:buFont typeface="Georgia"/>
              <a:buNone/>
              <a:defRPr sz="3600" b="0" i="0" u="none" strike="noStrike" cap="none">
                <a:solidFill>
                  <a:schemeClr val="dk2"/>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 name="Google Shape;16;p12"/>
          <p:cNvSpPr txBox="1"/>
          <p:nvPr/>
        </p:nvSpPr>
        <p:spPr>
          <a:xfrm>
            <a:off x="11045952" y="6221885"/>
            <a:ext cx="725424" cy="534516"/>
          </a:xfrm>
          <a:prstGeom prst="rect">
            <a:avLst/>
          </a:prstGeom>
          <a:noFill/>
          <a:ln>
            <a:noFill/>
          </a:ln>
        </p:spPr>
        <p:txBody>
          <a:bodyPr spcFirstLastPara="1" wrap="square" lIns="121900" tIns="60950" rIns="121900" bIns="6095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chemeClr val="dk1"/>
                </a:solidFill>
                <a:latin typeface="Arial"/>
                <a:ea typeface="Arial"/>
                <a:cs typeface="Arial"/>
                <a:sym typeface="Arial"/>
              </a:rPr>
              <a:t>‹#›</a:t>
            </a:fld>
            <a:endParaRPr sz="1600" b="1" i="0" u="none" strike="noStrike" cap="none">
              <a:solidFill>
                <a:schemeClr val="dk1"/>
              </a:solidFill>
              <a:latin typeface="Arial"/>
              <a:ea typeface="Arial"/>
              <a:cs typeface="Arial"/>
              <a:sym typeface="Arial"/>
            </a:endParaRPr>
          </a:p>
        </p:txBody>
      </p:sp>
      <p:pic>
        <p:nvPicPr>
          <p:cNvPr id="17" name="Google Shape;17;p12"/>
          <p:cNvPicPr preferRelativeResize="0"/>
          <p:nvPr/>
        </p:nvPicPr>
        <p:blipFill rotWithShape="1">
          <a:blip r:embed="rId16">
            <a:alphaModFix/>
          </a:blip>
          <a:srcRect/>
          <a:stretch/>
        </p:blipFill>
        <p:spPr>
          <a:xfrm>
            <a:off x="221047" y="108102"/>
            <a:ext cx="2959475" cy="63687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www.ti.com/lit/ds/sdls025d/sdls025d.pdf" TargetMode="Externa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www.ti.com/lit/ds/sdls025d/sdls025d.pdf"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grammarly.com" TargetMode="External"/><Relationship Id="rId7" Type="http://schemas.openxmlformats.org/officeDocument/2006/relationships/hyperlink" Target="https://ieeeauthorcenter.ieee.org/wp-content/uploads/IEEE-Reference-Guide.pd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owl.excelsior.edu/" TargetMode="External"/><Relationship Id="rId5" Type="http://schemas.openxmlformats.org/officeDocument/2006/relationships/hyperlink" Target="https://owl.purdue.edu/owl/purdue_owl.html" TargetMode="External"/><Relationship Id="rId4" Type="http://schemas.openxmlformats.org/officeDocument/2006/relationships/hyperlink" Target="http://www.buffalo.edu/writing.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
          <p:cNvSpPr txBox="1">
            <a:spLocks noGrp="1"/>
          </p:cNvSpPr>
          <p:nvPr>
            <p:ph type="ctrTitle"/>
          </p:nvPr>
        </p:nvSpPr>
        <p:spPr>
          <a:xfrm>
            <a:off x="658368" y="1490472"/>
            <a:ext cx="6638544" cy="2386584"/>
          </a:xfrm>
          <a:prstGeom prst="rect">
            <a:avLst/>
          </a:prstGeom>
          <a:noFill/>
          <a:ln>
            <a:noFill/>
          </a:ln>
        </p:spPr>
        <p:txBody>
          <a:bodyPr spcFirstLastPara="1" wrap="square" lIns="0" tIns="45700" rIns="91425" bIns="45700" anchor="b" anchorCtr="0">
            <a:noAutofit/>
          </a:bodyPr>
          <a:lstStyle/>
          <a:p>
            <a:pPr marL="0" lvl="0" indent="0" algn="l" rtl="0">
              <a:lnSpc>
                <a:spcPct val="96666"/>
              </a:lnSpc>
              <a:spcBef>
                <a:spcPts val="0"/>
              </a:spcBef>
              <a:spcAft>
                <a:spcPts val="0"/>
              </a:spcAft>
              <a:buClr>
                <a:schemeClr val="lt1"/>
              </a:buClr>
              <a:buSzPts val="6000"/>
              <a:buFont typeface="Arial"/>
              <a:buNone/>
            </a:pPr>
            <a:r>
              <a:rPr lang="en-US"/>
              <a:t>CSE 321</a:t>
            </a:r>
            <a:endParaRPr/>
          </a:p>
          <a:p>
            <a:pPr marL="0" lvl="0" indent="0" algn="l" rtl="0">
              <a:lnSpc>
                <a:spcPct val="96666"/>
              </a:lnSpc>
              <a:spcBef>
                <a:spcPts val="0"/>
              </a:spcBef>
              <a:spcAft>
                <a:spcPts val="0"/>
              </a:spcAft>
              <a:buClr>
                <a:schemeClr val="lt1"/>
              </a:buClr>
              <a:buSzPts val="6000"/>
              <a:buFont typeface="Arial"/>
              <a:buNone/>
            </a:pPr>
            <a:r>
              <a:rPr lang="en-US" sz="2400"/>
              <a:t>Real -Time and Embedded Operating Systems</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9382587ef9_0_26"/>
          <p:cNvSpPr txBox="1">
            <a:spLocks noGrp="1"/>
          </p:cNvSpPr>
          <p:nvPr>
            <p:ph type="body" idx="1"/>
          </p:nvPr>
        </p:nvSpPr>
        <p:spPr>
          <a:xfrm>
            <a:off x="759291" y="2189263"/>
            <a:ext cx="8537100" cy="37905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a:t>A high level graphical overview</a:t>
            </a:r>
            <a:endParaRPr/>
          </a:p>
          <a:p>
            <a:pPr marL="914400" lvl="1" indent="-355600" algn="l" rtl="0">
              <a:spcBef>
                <a:spcPts val="0"/>
              </a:spcBef>
              <a:spcAft>
                <a:spcPts val="0"/>
              </a:spcAft>
              <a:buSzPts val="2000"/>
              <a:buChar char="○"/>
            </a:pPr>
            <a:r>
              <a:rPr lang="en-US"/>
              <a:t>Function modules </a:t>
            </a:r>
            <a:endParaRPr/>
          </a:p>
          <a:p>
            <a:pPr marL="914400" lvl="1" indent="-355600" algn="l" rtl="0">
              <a:spcBef>
                <a:spcPts val="0"/>
              </a:spcBef>
              <a:spcAft>
                <a:spcPts val="0"/>
              </a:spcAft>
              <a:buSzPts val="2000"/>
              <a:buChar char="○"/>
            </a:pPr>
            <a:r>
              <a:rPr lang="en-US"/>
              <a:t>Basic interconnects</a:t>
            </a:r>
            <a:endParaRPr/>
          </a:p>
        </p:txBody>
      </p:sp>
      <p:sp>
        <p:nvSpPr>
          <p:cNvPr id="151" name="Google Shape;151;g9382587ef9_0_26"/>
          <p:cNvSpPr txBox="1">
            <a:spLocks noGrp="1"/>
          </p:cNvSpPr>
          <p:nvPr>
            <p:ph type="title"/>
          </p:nvPr>
        </p:nvSpPr>
        <p:spPr>
          <a:xfrm>
            <a:off x="759291" y="1320800"/>
            <a:ext cx="140208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Block diagram</a:t>
            </a:r>
            <a:endParaRPr/>
          </a:p>
        </p:txBody>
      </p:sp>
      <p:pic>
        <p:nvPicPr>
          <p:cNvPr id="152" name="Google Shape;152;g9382587ef9_0_26"/>
          <p:cNvPicPr preferRelativeResize="0"/>
          <p:nvPr/>
        </p:nvPicPr>
        <p:blipFill rotWithShape="1">
          <a:blip r:embed="rId3">
            <a:alphaModFix/>
          </a:blip>
          <a:srcRect/>
          <a:stretch/>
        </p:blipFill>
        <p:spPr>
          <a:xfrm>
            <a:off x="7723975" y="1320800"/>
            <a:ext cx="3369993" cy="4881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9382587ef9_0_33"/>
          <p:cNvSpPr txBox="1">
            <a:spLocks noGrp="1"/>
          </p:cNvSpPr>
          <p:nvPr>
            <p:ph type="title"/>
          </p:nvPr>
        </p:nvSpPr>
        <p:spPr>
          <a:xfrm>
            <a:off x="759291" y="1320800"/>
            <a:ext cx="140208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How much detail?</a:t>
            </a:r>
            <a:endParaRPr/>
          </a:p>
        </p:txBody>
      </p:sp>
      <p:pic>
        <p:nvPicPr>
          <p:cNvPr id="159" name="Google Shape;159;g9382587ef9_0_33" descr="Part ay. The diagram includes rectangle is labeled 32 bit register. Heavy arrows marked slash 32 extend into and out of the rectangle. Part b. The diagram from part ay include the text, 4 times R E G 8, in the bottom right corner of the rectangle. Part c. The diagram includes a row of 4 rectangles, with each rectangle labeled R E G 8. A heavy arrow marked slash 32 branches into 4 heavy arrows marked slash 8, with each arrow extending to a different rectangle. A heavy arrow marked slash 8 then extends from each rectangle, with the outbound arrows converging to form  a single heavy arrow marked slash 32."/>
          <p:cNvPicPr preferRelativeResize="0"/>
          <p:nvPr/>
        </p:nvPicPr>
        <p:blipFill rotWithShape="1">
          <a:blip r:embed="rId3">
            <a:alphaModFix/>
          </a:blip>
          <a:srcRect/>
          <a:stretch/>
        </p:blipFill>
        <p:spPr>
          <a:xfrm>
            <a:off x="3515361" y="2446198"/>
            <a:ext cx="5161275" cy="3602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9382587ef9_0_40"/>
          <p:cNvSpPr txBox="1">
            <a:spLocks noGrp="1"/>
          </p:cNvSpPr>
          <p:nvPr>
            <p:ph type="body" idx="1"/>
          </p:nvPr>
        </p:nvSpPr>
        <p:spPr>
          <a:xfrm>
            <a:off x="569466" y="2189275"/>
            <a:ext cx="10385700" cy="37905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a:t>Functions that are custom</a:t>
            </a:r>
            <a:endParaRPr/>
          </a:p>
          <a:p>
            <a:pPr marL="914400" lvl="1" indent="-355600" algn="l" rtl="0">
              <a:spcBef>
                <a:spcPts val="0"/>
              </a:spcBef>
              <a:spcAft>
                <a:spcPts val="0"/>
              </a:spcAft>
              <a:buSzPts val="2000"/>
              <a:buChar char="○"/>
            </a:pPr>
            <a:r>
              <a:rPr lang="en-US"/>
              <a:t>You see this with ASIC, FPGA, PLD, and CPLD type devices</a:t>
            </a:r>
            <a:endParaRPr/>
          </a:p>
          <a:p>
            <a:pPr marL="1371600" lvl="2" indent="-355600" algn="l" rtl="0">
              <a:spcBef>
                <a:spcPts val="0"/>
              </a:spcBef>
              <a:spcAft>
                <a:spcPts val="0"/>
              </a:spcAft>
              <a:buSzPts val="2000"/>
              <a:buChar char="■"/>
            </a:pPr>
            <a:r>
              <a:rPr lang="en-US"/>
              <a:t>ASIC- application specific integrated circuits</a:t>
            </a:r>
            <a:endParaRPr/>
          </a:p>
          <a:p>
            <a:pPr marL="1371600" lvl="2" indent="-355600" algn="l" rtl="0">
              <a:spcBef>
                <a:spcPts val="0"/>
              </a:spcBef>
              <a:spcAft>
                <a:spcPts val="0"/>
              </a:spcAft>
              <a:buSzPts val="2000"/>
              <a:buChar char="■"/>
            </a:pPr>
            <a:r>
              <a:rPr lang="en-US"/>
              <a:t>FPGA-field programmable gate array</a:t>
            </a:r>
            <a:endParaRPr/>
          </a:p>
          <a:p>
            <a:pPr marL="1371600" lvl="2" indent="-355600" algn="l" rtl="0">
              <a:spcBef>
                <a:spcPts val="0"/>
              </a:spcBef>
              <a:spcAft>
                <a:spcPts val="0"/>
              </a:spcAft>
              <a:buSzPts val="2000"/>
              <a:buChar char="■"/>
            </a:pPr>
            <a:r>
              <a:rPr lang="en-US"/>
              <a:t>PLD- programmable logic device</a:t>
            </a:r>
            <a:endParaRPr/>
          </a:p>
          <a:p>
            <a:pPr marL="1371600" lvl="2" indent="-355600" algn="l" rtl="0">
              <a:spcBef>
                <a:spcPts val="0"/>
              </a:spcBef>
              <a:spcAft>
                <a:spcPts val="0"/>
              </a:spcAft>
              <a:buSzPts val="2000"/>
              <a:buChar char="■"/>
            </a:pPr>
            <a:r>
              <a:rPr lang="en-US"/>
              <a:t>CPLD- complex programmable logic device</a:t>
            </a:r>
            <a:endParaRPr/>
          </a:p>
          <a:p>
            <a:pPr marL="457200" lvl="0" indent="-355600" algn="l" rtl="0">
              <a:spcBef>
                <a:spcPts val="0"/>
              </a:spcBef>
              <a:spcAft>
                <a:spcPts val="0"/>
              </a:spcAft>
              <a:buSzPts val="2000"/>
              <a:buChar char="●"/>
            </a:pPr>
            <a:r>
              <a:rPr lang="en-US"/>
              <a:t>Mostly in English - but internal specifications need another approach to describe the behavior</a:t>
            </a:r>
            <a:endParaRPr/>
          </a:p>
          <a:p>
            <a:pPr marL="914400" lvl="1" indent="-355600" algn="l" rtl="0">
              <a:spcBef>
                <a:spcPts val="0"/>
              </a:spcBef>
              <a:spcAft>
                <a:spcPts val="0"/>
              </a:spcAft>
              <a:buSzPts val="2000"/>
              <a:buChar char="○"/>
            </a:pPr>
            <a:r>
              <a:rPr lang="en-US"/>
              <a:t>Diagrams, equations and tables</a:t>
            </a:r>
            <a:endParaRPr/>
          </a:p>
          <a:p>
            <a:pPr marL="914400" lvl="1" indent="-355600" algn="l" rtl="0">
              <a:spcBef>
                <a:spcPts val="0"/>
              </a:spcBef>
              <a:spcAft>
                <a:spcPts val="0"/>
              </a:spcAft>
              <a:buSzPts val="2000"/>
              <a:buChar char="○"/>
            </a:pPr>
            <a:r>
              <a:rPr lang="en-US"/>
              <a:t>HDL- Hardware descriptive language</a:t>
            </a:r>
            <a:endParaRPr/>
          </a:p>
          <a:p>
            <a:pPr marL="914400" lvl="1" indent="-355600" algn="l" rtl="0">
              <a:spcBef>
                <a:spcPts val="0"/>
              </a:spcBef>
              <a:spcAft>
                <a:spcPts val="0"/>
              </a:spcAft>
              <a:buSzPts val="2000"/>
              <a:buChar char="○"/>
            </a:pPr>
            <a:r>
              <a:rPr lang="en-US"/>
              <a:t>Conventional languages (like C)</a:t>
            </a:r>
            <a:endParaRPr/>
          </a:p>
          <a:p>
            <a:pPr marL="914400" lvl="0" indent="0" algn="l" rtl="0">
              <a:spcBef>
                <a:spcPts val="1000"/>
              </a:spcBef>
              <a:spcAft>
                <a:spcPts val="0"/>
              </a:spcAft>
              <a:buNone/>
            </a:pPr>
            <a:endParaRPr/>
          </a:p>
        </p:txBody>
      </p:sp>
      <p:sp>
        <p:nvSpPr>
          <p:cNvPr id="166" name="Google Shape;166;g9382587ef9_0_40"/>
          <p:cNvSpPr txBox="1">
            <a:spLocks noGrp="1"/>
          </p:cNvSpPr>
          <p:nvPr>
            <p:ph type="title"/>
          </p:nvPr>
        </p:nvSpPr>
        <p:spPr>
          <a:xfrm>
            <a:off x="759291" y="1320800"/>
            <a:ext cx="140208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Logic-device description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g9382587ef9_0_46"/>
          <p:cNvSpPr txBox="1">
            <a:spLocks noGrp="1"/>
          </p:cNvSpPr>
          <p:nvPr>
            <p:ph type="body" idx="1"/>
          </p:nvPr>
        </p:nvSpPr>
        <p:spPr>
          <a:xfrm>
            <a:off x="569466" y="2189275"/>
            <a:ext cx="10281600" cy="37905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b="1"/>
              <a:t>Diagram: </a:t>
            </a:r>
            <a:r>
              <a:rPr lang="en-US"/>
              <a:t>Basic</a:t>
            </a:r>
            <a:endParaRPr/>
          </a:p>
          <a:p>
            <a:pPr marL="0" lvl="0" indent="0" algn="l" rtl="0">
              <a:spcBef>
                <a:spcPts val="1000"/>
              </a:spcBef>
              <a:spcAft>
                <a:spcPts val="0"/>
              </a:spcAft>
              <a:buNone/>
            </a:pPr>
            <a:r>
              <a:rPr lang="en-US" b="1"/>
              <a:t>Schematic:</a:t>
            </a:r>
            <a:r>
              <a:rPr lang="en-US"/>
              <a:t> More detailed, contains all the necessary stuff to actually build it, including electrical properties</a:t>
            </a:r>
            <a:endParaRPr/>
          </a:p>
        </p:txBody>
      </p:sp>
      <p:sp>
        <p:nvSpPr>
          <p:cNvPr id="173" name="Google Shape;173;g9382587ef9_0_46"/>
          <p:cNvSpPr txBox="1">
            <a:spLocks noGrp="1"/>
          </p:cNvSpPr>
          <p:nvPr>
            <p:ph type="title"/>
          </p:nvPr>
        </p:nvSpPr>
        <p:spPr>
          <a:xfrm>
            <a:off x="759291" y="1320800"/>
            <a:ext cx="140208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Logic Diagram vs Logic Schematic</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9382587ef9_0_52"/>
          <p:cNvSpPr txBox="1">
            <a:spLocks noGrp="1"/>
          </p:cNvSpPr>
          <p:nvPr>
            <p:ph type="title"/>
          </p:nvPr>
        </p:nvSpPr>
        <p:spPr>
          <a:xfrm>
            <a:off x="759298" y="1320800"/>
            <a:ext cx="110658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Not all schematics have the electrical detail, sometimes it is just more detail</a:t>
            </a:r>
            <a:endParaRPr/>
          </a:p>
        </p:txBody>
      </p:sp>
      <p:pic>
        <p:nvPicPr>
          <p:cNvPr id="180" name="Google Shape;180;g9382587ef9_0_52" descr="A schematic diagram is oriented from left to right, and it appears on 6 pages. The top half of the diagram appears on pages 1 to 3, and the bottom half of the diagram appears on pages 4 to 6."/>
          <p:cNvPicPr preferRelativeResize="0"/>
          <p:nvPr/>
        </p:nvPicPr>
        <p:blipFill rotWithShape="1">
          <a:blip r:embed="rId3">
            <a:alphaModFix/>
          </a:blip>
          <a:srcRect/>
          <a:stretch/>
        </p:blipFill>
        <p:spPr>
          <a:xfrm>
            <a:off x="2254131" y="2267623"/>
            <a:ext cx="5355899" cy="39582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9382587ef9_0_59"/>
          <p:cNvSpPr txBox="1">
            <a:spLocks noGrp="1"/>
          </p:cNvSpPr>
          <p:nvPr>
            <p:ph type="body" idx="1"/>
          </p:nvPr>
        </p:nvSpPr>
        <p:spPr>
          <a:xfrm>
            <a:off x="569466" y="2189275"/>
            <a:ext cx="10029300" cy="37905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a:t>You saw this on UB Learns</a:t>
            </a:r>
            <a:endParaRPr/>
          </a:p>
          <a:p>
            <a:pPr marL="914400" lvl="1" indent="-355600" algn="l" rtl="0">
              <a:spcBef>
                <a:spcPts val="0"/>
              </a:spcBef>
              <a:spcAft>
                <a:spcPts val="0"/>
              </a:spcAft>
              <a:buSzPts val="2000"/>
              <a:buChar char="○"/>
            </a:pPr>
            <a:r>
              <a:rPr lang="en-US"/>
              <a:t>It typically won’t have links or as many options</a:t>
            </a:r>
            <a:endParaRPr/>
          </a:p>
          <a:p>
            <a:pPr marL="457200" lvl="0" indent="-355600" algn="l" rtl="0">
              <a:spcBef>
                <a:spcPts val="0"/>
              </a:spcBef>
              <a:spcAft>
                <a:spcPts val="0"/>
              </a:spcAft>
              <a:buSzPts val="2000"/>
              <a:buChar char="●"/>
            </a:pPr>
            <a:r>
              <a:rPr lang="en-US"/>
              <a:t>It is the list of the components that are needed for implementation</a:t>
            </a:r>
            <a:endParaRPr/>
          </a:p>
          <a:p>
            <a:pPr marL="0" lvl="0" indent="0" algn="l" rtl="0">
              <a:spcBef>
                <a:spcPts val="1000"/>
              </a:spcBef>
              <a:spcAft>
                <a:spcPts val="0"/>
              </a:spcAft>
              <a:buNone/>
            </a:pPr>
            <a:endParaRPr/>
          </a:p>
          <a:p>
            <a:pPr marL="457200" lvl="0" indent="0" algn="l" rtl="0">
              <a:spcBef>
                <a:spcPts val="1000"/>
              </a:spcBef>
              <a:spcAft>
                <a:spcPts val="0"/>
              </a:spcAft>
              <a:buNone/>
            </a:pPr>
            <a:endParaRPr/>
          </a:p>
        </p:txBody>
      </p:sp>
      <p:sp>
        <p:nvSpPr>
          <p:cNvPr id="187" name="Google Shape;187;g9382587ef9_0_59"/>
          <p:cNvSpPr txBox="1">
            <a:spLocks noGrp="1"/>
          </p:cNvSpPr>
          <p:nvPr>
            <p:ph type="title"/>
          </p:nvPr>
        </p:nvSpPr>
        <p:spPr>
          <a:xfrm>
            <a:off x="759291" y="1320800"/>
            <a:ext cx="140208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BOM - Bill of materials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9382587ef9_0_65"/>
          <p:cNvSpPr txBox="1">
            <a:spLocks noGrp="1"/>
          </p:cNvSpPr>
          <p:nvPr>
            <p:ph type="body" idx="1"/>
          </p:nvPr>
        </p:nvSpPr>
        <p:spPr>
          <a:xfrm>
            <a:off x="759291" y="2189263"/>
            <a:ext cx="8537100" cy="37905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a:t>Time is real</a:t>
            </a:r>
            <a:endParaRPr/>
          </a:p>
          <a:p>
            <a:pPr marL="457200" lvl="0" indent="-355600" algn="l" rtl="0">
              <a:spcBef>
                <a:spcPts val="0"/>
              </a:spcBef>
              <a:spcAft>
                <a:spcPts val="0"/>
              </a:spcAft>
              <a:buSzPts val="2000"/>
              <a:buChar char="●"/>
            </a:pPr>
            <a:r>
              <a:rPr lang="en-US"/>
              <a:t>Nothing is ideal</a:t>
            </a:r>
            <a:endParaRPr/>
          </a:p>
          <a:p>
            <a:pPr marL="457200" lvl="0" indent="-355600" algn="l" rtl="0">
              <a:spcBef>
                <a:spcPts val="0"/>
              </a:spcBef>
              <a:spcAft>
                <a:spcPts val="0"/>
              </a:spcAft>
              <a:buSzPts val="2000"/>
              <a:buChar char="●"/>
            </a:pPr>
            <a:r>
              <a:rPr lang="en-US"/>
              <a:t>Nothing happens instantly</a:t>
            </a:r>
            <a:endParaRPr/>
          </a:p>
          <a:p>
            <a:pPr marL="457200" lvl="0" indent="-355600" algn="l" rtl="0">
              <a:spcBef>
                <a:spcPts val="0"/>
              </a:spcBef>
              <a:spcAft>
                <a:spcPts val="0"/>
              </a:spcAft>
              <a:buSzPts val="2000"/>
              <a:buChar char="●"/>
            </a:pPr>
            <a:r>
              <a:rPr lang="en-US"/>
              <a:t>There are delays that can happen from the changes</a:t>
            </a:r>
            <a:endParaRPr/>
          </a:p>
          <a:p>
            <a:pPr marL="457200" lvl="0" indent="-355600" algn="l" rtl="0">
              <a:spcBef>
                <a:spcPts val="0"/>
              </a:spcBef>
              <a:spcAft>
                <a:spcPts val="0"/>
              </a:spcAft>
              <a:buSzPts val="2000"/>
              <a:buChar char="●"/>
            </a:pPr>
            <a:r>
              <a:rPr lang="en-US"/>
              <a:t>This means everything is actually a signal</a:t>
            </a:r>
            <a:endParaRPr/>
          </a:p>
        </p:txBody>
      </p:sp>
      <p:sp>
        <p:nvSpPr>
          <p:cNvPr id="194" name="Google Shape;194;g9382587ef9_0_65"/>
          <p:cNvSpPr txBox="1">
            <a:spLocks noGrp="1"/>
          </p:cNvSpPr>
          <p:nvPr>
            <p:ph type="title"/>
          </p:nvPr>
        </p:nvSpPr>
        <p:spPr>
          <a:xfrm>
            <a:off x="759291" y="1320800"/>
            <a:ext cx="140208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Timing Diagram</a:t>
            </a:r>
            <a:endParaRPr/>
          </a:p>
        </p:txBody>
      </p:sp>
      <p:pic>
        <p:nvPicPr>
          <p:cNvPr id="195" name="Google Shape;195;g9382587ef9_0_65" descr="Each graph shows a low high low pulse. Part ay. The signal is represented by a square wave form. Part b. The pulse is trapezoidal with diagonal rising and falling edges. The horizontal distance between the ends of the rising edge is t sub r, and the horizontal distance between ends of the falling edge is t sub f. Part c. The actual plot for the signal represent by part b is rounded, with its highest segment at, high, above V sub I H min and its lowest segments, at low, below V sub I L max. t sub r corresponds to the segment of the rising edge between V sub I L max and V sub I H min, and t sub f corresponds to the segment of the falling edge between the same V values."/>
          <p:cNvPicPr preferRelativeResize="0"/>
          <p:nvPr/>
        </p:nvPicPr>
        <p:blipFill rotWithShape="1">
          <a:blip r:embed="rId3">
            <a:alphaModFix/>
          </a:blip>
          <a:srcRect/>
          <a:stretch/>
        </p:blipFill>
        <p:spPr>
          <a:xfrm>
            <a:off x="4341345" y="3971353"/>
            <a:ext cx="3509299" cy="1920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9382587ef9_0_78"/>
          <p:cNvSpPr txBox="1">
            <a:spLocks noGrp="1"/>
          </p:cNvSpPr>
          <p:nvPr>
            <p:ph type="body" idx="1"/>
          </p:nvPr>
        </p:nvSpPr>
        <p:spPr>
          <a:xfrm>
            <a:off x="569466" y="2189275"/>
            <a:ext cx="10148100" cy="37905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a:t>This gives more details to how the circuit works internally</a:t>
            </a:r>
            <a:endParaRPr/>
          </a:p>
          <a:p>
            <a:pPr marL="457200" lvl="0" indent="-355600" algn="l" rtl="0">
              <a:spcBef>
                <a:spcPts val="0"/>
              </a:spcBef>
              <a:spcAft>
                <a:spcPts val="0"/>
              </a:spcAft>
              <a:buSzPts val="2000"/>
              <a:buChar char="●"/>
            </a:pPr>
            <a:r>
              <a:rPr lang="en-US"/>
              <a:t>There are a lot of operational considerations</a:t>
            </a:r>
            <a:endParaRPr/>
          </a:p>
        </p:txBody>
      </p:sp>
      <p:sp>
        <p:nvSpPr>
          <p:cNvPr id="202" name="Google Shape;202;g9382587ef9_0_78"/>
          <p:cNvSpPr txBox="1">
            <a:spLocks noGrp="1"/>
          </p:cNvSpPr>
          <p:nvPr>
            <p:ph type="title"/>
          </p:nvPr>
        </p:nvSpPr>
        <p:spPr>
          <a:xfrm>
            <a:off x="759291" y="1320800"/>
            <a:ext cx="140208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Circuit Description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9382587ef9_0_84"/>
          <p:cNvSpPr txBox="1">
            <a:spLocks noGrp="1"/>
          </p:cNvSpPr>
          <p:nvPr>
            <p:ph type="body" idx="1"/>
          </p:nvPr>
        </p:nvSpPr>
        <p:spPr>
          <a:xfrm>
            <a:off x="759297" y="2189275"/>
            <a:ext cx="6098700" cy="37905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a:t>Plans are good and important</a:t>
            </a:r>
            <a:endParaRPr/>
          </a:p>
          <a:p>
            <a:pPr marL="457200" lvl="0" indent="-355600" algn="l" rtl="0">
              <a:spcBef>
                <a:spcPts val="0"/>
              </a:spcBef>
              <a:spcAft>
                <a:spcPts val="0"/>
              </a:spcAft>
              <a:buSzPts val="2000"/>
              <a:buChar char="●"/>
            </a:pPr>
            <a:r>
              <a:rPr lang="en-US"/>
              <a:t>What do good plans include?</a:t>
            </a:r>
            <a:endParaRPr/>
          </a:p>
          <a:p>
            <a:pPr marL="914400" lvl="1" indent="-355600" algn="l" rtl="0">
              <a:spcBef>
                <a:spcPts val="0"/>
              </a:spcBef>
              <a:spcAft>
                <a:spcPts val="0"/>
              </a:spcAft>
              <a:buSzPts val="2000"/>
              <a:buChar char="○"/>
            </a:pPr>
            <a:r>
              <a:rPr lang="en-US"/>
              <a:t>Methods and resources to verify/test proper operation </a:t>
            </a:r>
            <a:endParaRPr/>
          </a:p>
          <a:p>
            <a:pPr marL="1371600" lvl="2" indent="-355600" algn="l" rtl="0">
              <a:spcBef>
                <a:spcPts val="0"/>
              </a:spcBef>
              <a:spcAft>
                <a:spcPts val="0"/>
              </a:spcAft>
              <a:buSzPts val="2000"/>
              <a:buChar char="■"/>
            </a:pPr>
            <a:r>
              <a:rPr lang="en-US"/>
              <a:t>This is for before, during, and after construction</a:t>
            </a:r>
            <a:endParaRPr/>
          </a:p>
        </p:txBody>
      </p:sp>
      <p:sp>
        <p:nvSpPr>
          <p:cNvPr id="209" name="Google Shape;209;g9382587ef9_0_84"/>
          <p:cNvSpPr txBox="1">
            <a:spLocks noGrp="1"/>
          </p:cNvSpPr>
          <p:nvPr>
            <p:ph type="title"/>
          </p:nvPr>
        </p:nvSpPr>
        <p:spPr>
          <a:xfrm>
            <a:off x="759291" y="1320800"/>
            <a:ext cx="140208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Test Plan</a:t>
            </a:r>
            <a:endParaRPr/>
          </a:p>
        </p:txBody>
      </p:sp>
      <p:pic>
        <p:nvPicPr>
          <p:cNvPr id="210" name="Google Shape;210;g9382587ef9_0_84"/>
          <p:cNvPicPr preferRelativeResize="0"/>
          <p:nvPr/>
        </p:nvPicPr>
        <p:blipFill>
          <a:blip r:embed="rId3">
            <a:alphaModFix/>
          </a:blip>
          <a:stretch>
            <a:fillRect/>
          </a:stretch>
        </p:blipFill>
        <p:spPr>
          <a:xfrm>
            <a:off x="7175468" y="2337636"/>
            <a:ext cx="3609999" cy="236201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9382587ef9_0_125"/>
          <p:cNvSpPr txBox="1">
            <a:spLocks noGrp="1"/>
          </p:cNvSpPr>
          <p:nvPr>
            <p:ph type="body" idx="1"/>
          </p:nvPr>
        </p:nvSpPr>
        <p:spPr>
          <a:xfrm>
            <a:off x="759291" y="2189263"/>
            <a:ext cx="8537100" cy="37905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a:t>Arbitrary, but good skills are important</a:t>
            </a:r>
            <a:endParaRPr/>
          </a:p>
          <a:p>
            <a:pPr marL="457200" lvl="0" indent="-355600" algn="l" rtl="0">
              <a:spcBef>
                <a:spcPts val="0"/>
              </a:spcBef>
              <a:spcAft>
                <a:spcPts val="0"/>
              </a:spcAft>
              <a:buSzPts val="2000"/>
              <a:buChar char="●"/>
            </a:pPr>
            <a:r>
              <a:rPr lang="en-US"/>
              <a:t>What does a good name tell you?	</a:t>
            </a:r>
            <a:endParaRPr/>
          </a:p>
          <a:p>
            <a:pPr marL="914400" lvl="1" indent="-355600" algn="l" rtl="0">
              <a:spcBef>
                <a:spcPts val="0"/>
              </a:spcBef>
              <a:spcAft>
                <a:spcPts val="0"/>
              </a:spcAft>
              <a:buSzPts val="2000"/>
              <a:buChar char="○"/>
            </a:pPr>
            <a:r>
              <a:rPr lang="en-US"/>
              <a:t>What the purpose is for that signal or input</a:t>
            </a:r>
            <a:endParaRPr/>
          </a:p>
          <a:p>
            <a:pPr marL="914400" lvl="1" indent="-355600" algn="l" rtl="0">
              <a:spcBef>
                <a:spcPts val="0"/>
              </a:spcBef>
              <a:spcAft>
                <a:spcPts val="0"/>
              </a:spcAft>
              <a:buSzPts val="2000"/>
              <a:buChar char="○"/>
            </a:pPr>
            <a:r>
              <a:rPr lang="en-US"/>
              <a:t>Active high or active low functionality</a:t>
            </a:r>
            <a:endParaRPr/>
          </a:p>
          <a:p>
            <a:pPr marL="914400" lvl="1" indent="-355600" algn="l" rtl="0">
              <a:spcBef>
                <a:spcPts val="0"/>
              </a:spcBef>
              <a:spcAft>
                <a:spcPts val="0"/>
              </a:spcAft>
              <a:buSzPts val="2000"/>
              <a:buChar char="○"/>
            </a:pPr>
            <a:r>
              <a:rPr lang="en-US"/>
              <a:t>Be safe and define it still</a:t>
            </a:r>
            <a:endParaRPr/>
          </a:p>
        </p:txBody>
      </p:sp>
      <p:sp>
        <p:nvSpPr>
          <p:cNvPr id="217" name="Google Shape;217;g9382587ef9_0_125"/>
          <p:cNvSpPr txBox="1">
            <a:spLocks noGrp="1"/>
          </p:cNvSpPr>
          <p:nvPr>
            <p:ph type="title"/>
          </p:nvPr>
        </p:nvSpPr>
        <p:spPr>
          <a:xfrm>
            <a:off x="759291" y="1320800"/>
            <a:ext cx="140208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Names</a:t>
            </a:r>
            <a:endParaRPr/>
          </a:p>
        </p:txBody>
      </p:sp>
      <p:pic>
        <p:nvPicPr>
          <p:cNvPr id="218" name="Google Shape;218;g9382587ef9_0_125" descr="A table has 8 lines and 2 columns. The columns have the following headings from left to right. Active Low, Active High. The line entries are as follows. Line 1. Active Low, READY minus. Active High, READY plus. Line 2. Active Low, ERROR dot L. Active High, ERROR dot H. Line 3. Active Low, ADD R 15, L. Active High, ADD R 15, H. Line 4. Active Low, RESET, asterisk. Active High, RESET. Line 5. Active Low, ENABLE tilde. Active High, ENABLE. Line 6. Active Low, tilde GO. Active High, GO. Line 7. Active Low, forward slash RECEIVE. Active High, RECEIVE. Line 8. Active Low, TRANSMIT L. Active High, TRANSMIT. "/>
          <p:cNvPicPr preferRelativeResize="0"/>
          <p:nvPr/>
        </p:nvPicPr>
        <p:blipFill rotWithShape="1">
          <a:blip r:embed="rId3">
            <a:alphaModFix/>
          </a:blip>
          <a:srcRect/>
          <a:stretch/>
        </p:blipFill>
        <p:spPr>
          <a:xfrm>
            <a:off x="6972256" y="2403275"/>
            <a:ext cx="3184517" cy="270753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g9382587ef9_0_1"/>
          <p:cNvSpPr txBox="1">
            <a:spLocks noGrp="1"/>
          </p:cNvSpPr>
          <p:nvPr>
            <p:ph type="body" idx="1"/>
          </p:nvPr>
        </p:nvSpPr>
        <p:spPr>
          <a:xfrm>
            <a:off x="569466" y="2189275"/>
            <a:ext cx="5454000" cy="37905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a:t>In general, documentation is critical</a:t>
            </a:r>
            <a:endParaRPr/>
          </a:p>
          <a:p>
            <a:pPr marL="457200" lvl="0" indent="-355600" algn="l" rtl="0">
              <a:spcBef>
                <a:spcPts val="0"/>
              </a:spcBef>
              <a:spcAft>
                <a:spcPts val="0"/>
              </a:spcAft>
              <a:buSzPts val="2000"/>
              <a:buChar char="●"/>
            </a:pPr>
            <a:r>
              <a:rPr lang="en-US"/>
              <a:t>Allows for proper design</a:t>
            </a:r>
            <a:endParaRPr/>
          </a:p>
          <a:p>
            <a:pPr marL="457200" lvl="0" indent="-355600" algn="l" rtl="0">
              <a:spcBef>
                <a:spcPts val="0"/>
              </a:spcBef>
              <a:spcAft>
                <a:spcPts val="0"/>
              </a:spcAft>
              <a:buSzPts val="2000"/>
              <a:buChar char="●"/>
            </a:pPr>
            <a:r>
              <a:rPr lang="en-US"/>
              <a:t>Allows for efficient maintenance</a:t>
            </a:r>
            <a:endParaRPr/>
          </a:p>
          <a:p>
            <a:pPr marL="0" lvl="0" indent="0" algn="l" rtl="0">
              <a:spcBef>
                <a:spcPts val="1000"/>
              </a:spcBef>
              <a:spcAft>
                <a:spcPts val="0"/>
              </a:spcAft>
              <a:buNone/>
            </a:pPr>
            <a:r>
              <a:rPr lang="en-US"/>
              <a:t>This is a critical idea all around and it comes in many forms</a:t>
            </a:r>
            <a:endParaRPr/>
          </a:p>
          <a:p>
            <a:pPr marL="457200" lvl="0" indent="-355600" algn="l" rtl="0">
              <a:spcBef>
                <a:spcPts val="1000"/>
              </a:spcBef>
              <a:spcAft>
                <a:spcPts val="0"/>
              </a:spcAft>
              <a:buSzPts val="2000"/>
              <a:buChar char="●"/>
            </a:pPr>
            <a:r>
              <a:rPr lang="en-US"/>
              <a:t>Some cases will need all the types of documentation, some will not </a:t>
            </a:r>
            <a:endParaRPr/>
          </a:p>
          <a:p>
            <a:pPr marL="0" lvl="0" indent="0" algn="l" rtl="0">
              <a:spcBef>
                <a:spcPts val="1000"/>
              </a:spcBef>
              <a:spcAft>
                <a:spcPts val="0"/>
              </a:spcAft>
              <a:buNone/>
            </a:pPr>
            <a:endParaRPr/>
          </a:p>
        </p:txBody>
      </p:sp>
      <p:sp>
        <p:nvSpPr>
          <p:cNvPr id="93" name="Google Shape;93;g9382587ef9_0_1"/>
          <p:cNvSpPr txBox="1">
            <a:spLocks noGrp="1"/>
          </p:cNvSpPr>
          <p:nvPr>
            <p:ph type="title"/>
          </p:nvPr>
        </p:nvSpPr>
        <p:spPr>
          <a:xfrm>
            <a:off x="566928" y="1088136"/>
            <a:ext cx="10515600" cy="868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Documentation</a:t>
            </a:r>
            <a:endParaRPr/>
          </a:p>
        </p:txBody>
      </p:sp>
      <p:pic>
        <p:nvPicPr>
          <p:cNvPr id="94" name="Google Shape;94;g9382587ef9_0_1"/>
          <p:cNvPicPr preferRelativeResize="0"/>
          <p:nvPr/>
        </p:nvPicPr>
        <p:blipFill>
          <a:blip r:embed="rId3">
            <a:alphaModFix/>
          </a:blip>
          <a:stretch>
            <a:fillRect/>
          </a:stretch>
        </p:blipFill>
        <p:spPr>
          <a:xfrm>
            <a:off x="6158833" y="1973700"/>
            <a:ext cx="3810000" cy="3810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9382587ef9_0_140"/>
          <p:cNvSpPr txBox="1">
            <a:spLocks noGrp="1"/>
          </p:cNvSpPr>
          <p:nvPr>
            <p:ph type="body" idx="1"/>
          </p:nvPr>
        </p:nvSpPr>
        <p:spPr>
          <a:xfrm>
            <a:off x="569467" y="2189275"/>
            <a:ext cx="6452100" cy="37905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a:t>Consider the notch or dot on your ICs from lab</a:t>
            </a:r>
            <a:endParaRPr/>
          </a:p>
          <a:p>
            <a:pPr marL="457200" lvl="0" indent="-355600" algn="l" rtl="0">
              <a:spcBef>
                <a:spcPts val="0"/>
              </a:spcBef>
              <a:spcAft>
                <a:spcPts val="0"/>
              </a:spcAft>
              <a:buSzPts val="2000"/>
              <a:buChar char="●"/>
            </a:pPr>
            <a:r>
              <a:rPr lang="en-US"/>
              <a:t>Tells you orientation info</a:t>
            </a:r>
            <a:endParaRPr/>
          </a:p>
        </p:txBody>
      </p:sp>
      <p:sp>
        <p:nvSpPr>
          <p:cNvPr id="225" name="Google Shape;225;g9382587ef9_0_140"/>
          <p:cNvSpPr txBox="1">
            <a:spLocks noGrp="1"/>
          </p:cNvSpPr>
          <p:nvPr>
            <p:ph type="title"/>
          </p:nvPr>
        </p:nvSpPr>
        <p:spPr>
          <a:xfrm>
            <a:off x="759291" y="1320800"/>
            <a:ext cx="140208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Reference Designation</a:t>
            </a:r>
            <a:endParaRPr/>
          </a:p>
        </p:txBody>
      </p:sp>
      <p:pic>
        <p:nvPicPr>
          <p:cNvPr id="226" name="Google Shape;226;g9382587ef9_0_140"/>
          <p:cNvPicPr preferRelativeResize="0"/>
          <p:nvPr/>
        </p:nvPicPr>
        <p:blipFill>
          <a:blip r:embed="rId3">
            <a:alphaModFix/>
          </a:blip>
          <a:stretch>
            <a:fillRect/>
          </a:stretch>
        </p:blipFill>
        <p:spPr>
          <a:xfrm>
            <a:off x="759292" y="3365186"/>
            <a:ext cx="3573100" cy="2413629"/>
          </a:xfrm>
          <a:prstGeom prst="rect">
            <a:avLst/>
          </a:prstGeom>
          <a:noFill/>
          <a:ln>
            <a:noFill/>
          </a:ln>
        </p:spPr>
      </p:pic>
      <p:pic>
        <p:nvPicPr>
          <p:cNvPr id="227" name="Google Shape;227;g9382587ef9_0_140"/>
          <p:cNvPicPr preferRelativeResize="0"/>
          <p:nvPr/>
        </p:nvPicPr>
        <p:blipFill>
          <a:blip r:embed="rId4">
            <a:alphaModFix/>
          </a:blip>
          <a:stretch>
            <a:fillRect/>
          </a:stretch>
        </p:blipFill>
        <p:spPr>
          <a:xfrm>
            <a:off x="7021567" y="1397000"/>
            <a:ext cx="4865634" cy="4264263"/>
          </a:xfrm>
          <a:prstGeom prst="rect">
            <a:avLst/>
          </a:prstGeom>
          <a:noFill/>
          <a:ln>
            <a:noFill/>
          </a:ln>
        </p:spPr>
      </p:pic>
      <p:sp>
        <p:nvSpPr>
          <p:cNvPr id="228" name="Google Shape;228;g9382587ef9_0_140"/>
          <p:cNvSpPr txBox="1"/>
          <p:nvPr/>
        </p:nvSpPr>
        <p:spPr>
          <a:xfrm>
            <a:off x="359550" y="6375400"/>
            <a:ext cx="46476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u="sng">
                <a:solidFill>
                  <a:schemeClr val="hlink"/>
                </a:solidFill>
                <a:hlinkClick r:id="rId5"/>
              </a:rPr>
              <a:t>http://www.ti.com/lit/ds/sdls025d/sdls025d.pdf</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9382587ef9_0_149"/>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Time Properties</a:t>
            </a:r>
            <a:endParaRPr/>
          </a:p>
        </p:txBody>
      </p:sp>
      <p:pic>
        <p:nvPicPr>
          <p:cNvPr id="235" name="Google Shape;235;g9382587ef9_0_149"/>
          <p:cNvPicPr preferRelativeResize="0"/>
          <p:nvPr/>
        </p:nvPicPr>
        <p:blipFill>
          <a:blip r:embed="rId3">
            <a:alphaModFix/>
          </a:blip>
          <a:stretch>
            <a:fillRect/>
          </a:stretch>
        </p:blipFill>
        <p:spPr>
          <a:xfrm>
            <a:off x="569475" y="2576025"/>
            <a:ext cx="10851701" cy="1772650"/>
          </a:xfrm>
          <a:prstGeom prst="rect">
            <a:avLst/>
          </a:prstGeom>
          <a:noFill/>
          <a:ln>
            <a:noFill/>
          </a:ln>
        </p:spPr>
      </p:pic>
      <p:sp>
        <p:nvSpPr>
          <p:cNvPr id="236" name="Google Shape;236;g9382587ef9_0_149"/>
          <p:cNvSpPr txBox="1"/>
          <p:nvPr/>
        </p:nvSpPr>
        <p:spPr>
          <a:xfrm>
            <a:off x="359550" y="6375400"/>
            <a:ext cx="46476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u="sng">
                <a:solidFill>
                  <a:schemeClr val="hlink"/>
                </a:solidFill>
                <a:hlinkClick r:id="rId4"/>
              </a:rPr>
              <a:t>http://www.ti.com/lit/ds/sdls025d/sdls025d.pdf</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9382587ef9_0_286"/>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ASM vs FSM</a:t>
            </a:r>
            <a:endParaRPr/>
          </a:p>
        </p:txBody>
      </p:sp>
      <p:pic>
        <p:nvPicPr>
          <p:cNvPr id="243" name="Google Shape;243;g9382587ef9_0_286" descr="The diagram includes nodes L 1 to L 3, idle, R 1  to r 3, and L R 3. The edges and their weights are as follows. L 1 L 2, 1.  L 2 L 3, 1. L 3 idle, 1. Idle L 1, left dot h Ay Z prime dot right prime. Idle idle, left + right + H Ay Z, prime. Idle L R 3, H Ay Z + left dot right. L R 3 idle, 1. Idle R 1, right dot H Ay Z prime dot left prime. R 1 R 2, 1. R 2 R 3, 1. R 3 idle, 1."/>
          <p:cNvPicPr preferRelativeResize="0"/>
          <p:nvPr/>
        </p:nvPicPr>
        <p:blipFill rotWithShape="1">
          <a:blip r:embed="rId3">
            <a:alphaModFix/>
          </a:blip>
          <a:srcRect/>
          <a:stretch/>
        </p:blipFill>
        <p:spPr>
          <a:xfrm>
            <a:off x="6792311" y="1940719"/>
            <a:ext cx="3739055" cy="4010764"/>
          </a:xfrm>
          <a:prstGeom prst="rect">
            <a:avLst/>
          </a:prstGeom>
          <a:noFill/>
          <a:ln>
            <a:noFill/>
          </a:ln>
        </p:spPr>
      </p:pic>
      <p:pic>
        <p:nvPicPr>
          <p:cNvPr id="244" name="Google Shape;244;g9382587ef9_0_286" descr="The state idle 0 0 0 leads to decision H Ay Z + left dot right. Path 1 leads from the decision through L R 3, 1 0 0, for state list L Ay, L B, L C, R Ay, R B, and R C, to idle. Path 0 leads from the first decision to decision right. Path 0 from decision right leads to decision left. Path 0 from decision left leads to idle, and path 1 from left leads through the following sequence. L 1, 0 0 1. L 2, 0 1 1. L 3, 0 1 0. idle. Path 1 from decision right leads through the following sequence R 1, 1 0 1. R 2, 1 1 1. R 3, 1 1 0, idle."/>
          <p:cNvPicPr preferRelativeResize="0"/>
          <p:nvPr/>
        </p:nvPicPr>
        <p:blipFill rotWithShape="1">
          <a:blip r:embed="rId4">
            <a:alphaModFix/>
          </a:blip>
          <a:srcRect/>
          <a:stretch/>
        </p:blipFill>
        <p:spPr>
          <a:xfrm>
            <a:off x="647759" y="1940719"/>
            <a:ext cx="4751932" cy="401076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9382587ef9_0_295"/>
          <p:cNvSpPr txBox="1">
            <a:spLocks noGrp="1"/>
          </p:cNvSpPr>
          <p:nvPr>
            <p:ph type="body" idx="1"/>
          </p:nvPr>
        </p:nvSpPr>
        <p:spPr>
          <a:xfrm>
            <a:off x="569474" y="2189275"/>
            <a:ext cx="5982600" cy="37905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a:t>Very Very similar to an ASM… </a:t>
            </a:r>
            <a:endParaRPr/>
          </a:p>
          <a:p>
            <a:pPr marL="457200" lvl="0" indent="0" algn="l" rtl="0">
              <a:spcBef>
                <a:spcPts val="1000"/>
              </a:spcBef>
              <a:spcAft>
                <a:spcPts val="0"/>
              </a:spcAft>
              <a:buNone/>
            </a:pPr>
            <a:r>
              <a:rPr lang="en-US"/>
              <a:t>but flow charts don’t have timing considered</a:t>
            </a:r>
            <a:endParaRPr/>
          </a:p>
        </p:txBody>
      </p:sp>
      <p:sp>
        <p:nvSpPr>
          <p:cNvPr id="251" name="Google Shape;251;g9382587ef9_0_295"/>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Flow Chart</a:t>
            </a:r>
            <a:endParaRPr/>
          </a:p>
        </p:txBody>
      </p:sp>
      <p:pic>
        <p:nvPicPr>
          <p:cNvPr id="252" name="Google Shape;252;g9382587ef9_0_295"/>
          <p:cNvPicPr preferRelativeResize="0"/>
          <p:nvPr/>
        </p:nvPicPr>
        <p:blipFill>
          <a:blip r:embed="rId3">
            <a:alphaModFix/>
          </a:blip>
          <a:stretch>
            <a:fillRect/>
          </a:stretch>
        </p:blipFill>
        <p:spPr>
          <a:xfrm>
            <a:off x="6596774" y="1061500"/>
            <a:ext cx="4672189" cy="54610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g53384f50c8_0_1"/>
          <p:cNvSpPr txBox="1">
            <a:spLocks noGrp="1"/>
          </p:cNvSpPr>
          <p:nvPr>
            <p:ph type="body" idx="1"/>
          </p:nvPr>
        </p:nvSpPr>
        <p:spPr>
          <a:xfrm>
            <a:off x="569474" y="2189275"/>
            <a:ext cx="11165400" cy="37905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a:t>Complete sentences outside of lists</a:t>
            </a:r>
            <a:endParaRPr/>
          </a:p>
          <a:p>
            <a:pPr marL="457200" lvl="0" indent="-355600" algn="l" rtl="0">
              <a:spcBef>
                <a:spcPts val="0"/>
              </a:spcBef>
              <a:spcAft>
                <a:spcPts val="0"/>
              </a:spcAft>
              <a:buSzPts val="2000"/>
              <a:buChar char="●"/>
            </a:pPr>
            <a:r>
              <a:rPr lang="en-US"/>
              <a:t>Captions on all figures</a:t>
            </a:r>
            <a:endParaRPr/>
          </a:p>
          <a:p>
            <a:pPr marL="457200" lvl="0" indent="-355600" algn="l" rtl="0">
              <a:spcBef>
                <a:spcPts val="0"/>
              </a:spcBef>
              <a:spcAft>
                <a:spcPts val="0"/>
              </a:spcAft>
              <a:buSzPts val="2000"/>
              <a:buChar char="●"/>
            </a:pPr>
            <a:r>
              <a:rPr lang="en-US"/>
              <a:t>No pronouns</a:t>
            </a:r>
            <a:endParaRPr/>
          </a:p>
          <a:p>
            <a:pPr marL="457200" lvl="0" indent="-355600" algn="l" rtl="0">
              <a:spcBef>
                <a:spcPts val="0"/>
              </a:spcBef>
              <a:spcAft>
                <a:spcPts val="0"/>
              </a:spcAft>
              <a:buSzPts val="2000"/>
              <a:buChar char="●"/>
            </a:pPr>
            <a:r>
              <a:rPr lang="en-US"/>
              <a:t>Descriptive</a:t>
            </a:r>
            <a:endParaRPr/>
          </a:p>
          <a:p>
            <a:pPr marL="457200" lvl="0" indent="-355600" algn="l" rtl="0">
              <a:spcBef>
                <a:spcPts val="0"/>
              </a:spcBef>
              <a:spcAft>
                <a:spcPts val="0"/>
              </a:spcAft>
              <a:buSzPts val="2000"/>
              <a:buChar char="●"/>
            </a:pPr>
            <a:r>
              <a:rPr lang="en-US"/>
              <a:t>Concise</a:t>
            </a:r>
            <a:endParaRPr/>
          </a:p>
          <a:p>
            <a:pPr marL="457200" lvl="0" indent="-355600" algn="l" rtl="0">
              <a:spcBef>
                <a:spcPts val="0"/>
              </a:spcBef>
              <a:spcAft>
                <a:spcPts val="0"/>
              </a:spcAft>
              <a:buSzPts val="2000"/>
              <a:buChar char="●"/>
            </a:pPr>
            <a:r>
              <a:rPr lang="en-US"/>
              <a:t>Tends to be passive tone</a:t>
            </a:r>
            <a:endParaRPr/>
          </a:p>
          <a:p>
            <a:pPr marL="914400" lvl="1" indent="-355600" algn="l" rtl="0">
              <a:spcBef>
                <a:spcPts val="0"/>
              </a:spcBef>
              <a:spcAft>
                <a:spcPts val="0"/>
              </a:spcAft>
              <a:buSzPts val="2000"/>
              <a:buChar char="○"/>
            </a:pPr>
            <a:r>
              <a:rPr lang="en-US"/>
              <a:t>That dry “it shall be known…” type</a:t>
            </a:r>
            <a:endParaRPr/>
          </a:p>
          <a:p>
            <a:pPr marL="0" lvl="0" indent="0" algn="l" rtl="0">
              <a:spcBef>
                <a:spcPts val="1000"/>
              </a:spcBef>
              <a:spcAft>
                <a:spcPts val="0"/>
              </a:spcAft>
              <a:buNone/>
            </a:pPr>
            <a:r>
              <a:rPr lang="en-US"/>
              <a:t>Need help with grammar/spelling...try my friend </a:t>
            </a:r>
            <a:r>
              <a:rPr lang="en-US" u="sng">
                <a:solidFill>
                  <a:schemeClr val="hlink"/>
                </a:solidFill>
                <a:hlinkClick r:id="rId3"/>
              </a:rPr>
              <a:t>grammarly.com </a:t>
            </a:r>
            <a:r>
              <a:rPr lang="en-US"/>
              <a:t>(the free version is really helpful)</a:t>
            </a:r>
            <a:endParaRPr/>
          </a:p>
          <a:p>
            <a:pPr marL="457200" lvl="0" indent="-355600" algn="l" rtl="0">
              <a:spcBef>
                <a:spcPts val="1000"/>
              </a:spcBef>
              <a:spcAft>
                <a:spcPts val="0"/>
              </a:spcAft>
              <a:buSzPts val="2000"/>
              <a:buChar char="-"/>
            </a:pPr>
            <a:r>
              <a:rPr lang="en-US"/>
              <a:t>You can use the UB Writing center on your work: </a:t>
            </a:r>
            <a:r>
              <a:rPr lang="en-US" u="sng">
                <a:solidFill>
                  <a:schemeClr val="hlink"/>
                </a:solidFill>
                <a:hlinkClick r:id="rId4"/>
              </a:rPr>
              <a:t>http://www.buffalo.edu/writing.html</a:t>
            </a:r>
            <a:endParaRPr/>
          </a:p>
          <a:p>
            <a:pPr marL="457200" lvl="0" indent="-355600" algn="l" rtl="0">
              <a:spcBef>
                <a:spcPts val="0"/>
              </a:spcBef>
              <a:spcAft>
                <a:spcPts val="0"/>
              </a:spcAft>
              <a:buSzPts val="2000"/>
              <a:buChar char="-"/>
            </a:pPr>
            <a:r>
              <a:rPr lang="en-US"/>
              <a:t>Other references: </a:t>
            </a:r>
            <a:r>
              <a:rPr lang="en-US" u="sng">
                <a:solidFill>
                  <a:schemeClr val="hlink"/>
                </a:solidFill>
                <a:hlinkClick r:id="rId5"/>
              </a:rPr>
              <a:t>Purdue</a:t>
            </a:r>
            <a:r>
              <a:rPr lang="en-US" u="sng">
                <a:solidFill>
                  <a:schemeClr val="hlink"/>
                </a:solidFill>
                <a:hlinkClick r:id="rId5"/>
              </a:rPr>
              <a:t> OWL</a:t>
            </a:r>
            <a:r>
              <a:rPr lang="en-US"/>
              <a:t>, </a:t>
            </a:r>
            <a:r>
              <a:rPr lang="en-US" u="sng">
                <a:solidFill>
                  <a:schemeClr val="hlink"/>
                </a:solidFill>
                <a:hlinkClick r:id="rId6"/>
              </a:rPr>
              <a:t>Excelsior OWL</a:t>
            </a:r>
            <a:r>
              <a:rPr lang="en-US"/>
              <a:t>, </a:t>
            </a:r>
            <a:r>
              <a:rPr lang="en-US" u="sng">
                <a:solidFill>
                  <a:schemeClr val="hlink"/>
                </a:solidFill>
                <a:hlinkClick r:id="rId7"/>
              </a:rPr>
              <a:t>IEEE Citation Guide</a:t>
            </a:r>
            <a:endParaRPr/>
          </a:p>
          <a:p>
            <a:pPr marL="457200" lvl="0" indent="-355600" algn="l" rtl="0">
              <a:spcBef>
                <a:spcPts val="0"/>
              </a:spcBef>
              <a:spcAft>
                <a:spcPts val="0"/>
              </a:spcAft>
              <a:buSzPts val="2000"/>
              <a:buChar char="-"/>
            </a:pPr>
            <a:r>
              <a:rPr lang="en-US"/>
              <a:t>Talk with a TA/Instructor</a:t>
            </a:r>
            <a:endParaRPr/>
          </a:p>
        </p:txBody>
      </p:sp>
      <p:sp>
        <p:nvSpPr>
          <p:cNvPr id="259" name="Google Shape;259;g53384f50c8_0_1"/>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Language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C08E99-1E5B-4CD1-8BF0-D87FB5B67A9D}"/>
              </a:ext>
            </a:extLst>
          </p:cNvPr>
          <p:cNvSpPr>
            <a:spLocks noGrp="1"/>
          </p:cNvSpPr>
          <p:nvPr>
            <p:ph type="body" idx="1"/>
          </p:nvPr>
        </p:nvSpPr>
        <p:spPr>
          <a:xfrm>
            <a:off x="569468" y="2189263"/>
            <a:ext cx="10515600" cy="3790483"/>
          </a:xfrm>
        </p:spPr>
        <p:txBody>
          <a:bodyPr/>
          <a:lstStyle/>
          <a:p>
            <a:pPr fontAlgn="base">
              <a:buFont typeface="Arial" panose="020B0604020202020204" pitchFamily="34" charset="0"/>
              <a:buChar char="•"/>
            </a:pPr>
            <a:r>
              <a:rPr lang="en-US" dirty="0">
                <a:latin typeface="Arial" panose="020B0604020202020204" pitchFamily="34" charset="0"/>
              </a:rPr>
              <a:t>“Digital Design: Principles and Practice” 5th Edition, by John F. </a:t>
            </a:r>
            <a:r>
              <a:rPr lang="en-US" dirty="0" err="1">
                <a:latin typeface="Arial" panose="020B0604020202020204" pitchFamily="34" charset="0"/>
              </a:rPr>
              <a:t>Wakerly</a:t>
            </a:r>
            <a:r>
              <a:rPr lang="en-US" dirty="0">
                <a:latin typeface="Arial" panose="020B0604020202020204" pitchFamily="34" charset="0"/>
              </a:rPr>
              <a:t>. Pearson, 2017. ISBN-13: 978-0134460093, ISBN-10: 013446009X</a:t>
            </a:r>
          </a:p>
          <a:p>
            <a:pPr fontAlgn="base">
              <a:buFont typeface="Arial" panose="020B0604020202020204" pitchFamily="34" charset="0"/>
              <a:buChar char="•"/>
            </a:pPr>
            <a:r>
              <a:rPr lang="en-US" dirty="0">
                <a:latin typeface="Arial" panose="020B0604020202020204" pitchFamily="34" charset="0"/>
              </a:rPr>
              <a:t>“Digital Design With An Introduction to the Verilog HDL, VHDL, and </a:t>
            </a:r>
            <a:r>
              <a:rPr lang="en-US" dirty="0" err="1">
                <a:latin typeface="Arial" panose="020B0604020202020204" pitchFamily="34" charset="0"/>
              </a:rPr>
              <a:t>SystemVerilog</a:t>
            </a:r>
            <a:r>
              <a:rPr lang="en-US" dirty="0">
                <a:latin typeface="Arial" panose="020B0604020202020204" pitchFamily="34" charset="0"/>
              </a:rPr>
              <a:t>” 6th Edition, by </a:t>
            </a:r>
            <a:r>
              <a:rPr lang="en-US" dirty="0" err="1">
                <a:latin typeface="Arial" panose="020B0604020202020204" pitchFamily="34" charset="0"/>
              </a:rPr>
              <a:t>M.Morris</a:t>
            </a:r>
            <a:r>
              <a:rPr lang="en-US" dirty="0">
                <a:latin typeface="Arial" panose="020B0604020202020204" pitchFamily="34" charset="0"/>
              </a:rPr>
              <a:t> Mano and Michael D. </a:t>
            </a:r>
            <a:r>
              <a:rPr lang="en-US" dirty="0" err="1">
                <a:latin typeface="Arial" panose="020B0604020202020204" pitchFamily="34" charset="0"/>
              </a:rPr>
              <a:t>Ciletti</a:t>
            </a:r>
            <a:endParaRPr lang="en-US" dirty="0">
              <a:latin typeface="Arial" panose="020B0604020202020204" pitchFamily="34" charset="0"/>
            </a:endParaRPr>
          </a:p>
          <a:p>
            <a:pPr fontAlgn="base">
              <a:buFont typeface="Arial" panose="020B0604020202020204" pitchFamily="34" charset="0"/>
              <a:buChar char="•"/>
            </a:pPr>
            <a:r>
              <a:rPr lang="en-US" dirty="0">
                <a:latin typeface="Arial" panose="020B0604020202020204" pitchFamily="34" charset="0"/>
              </a:rPr>
              <a:t>“Fundamentals of Digital Logic with Verilog Design”, 1st Edition, by Stephen Brown and </a:t>
            </a:r>
            <a:r>
              <a:rPr lang="en-US" dirty="0" err="1">
                <a:latin typeface="Arial" panose="020B0604020202020204" pitchFamily="34" charset="0"/>
              </a:rPr>
              <a:t>Zvonko</a:t>
            </a:r>
            <a:r>
              <a:rPr lang="en-US" dirty="0">
                <a:latin typeface="Arial" panose="020B0604020202020204" pitchFamily="34" charset="0"/>
              </a:rPr>
              <a:t> </a:t>
            </a:r>
            <a:r>
              <a:rPr lang="en-US" dirty="0" err="1">
                <a:latin typeface="Arial" panose="020B0604020202020204" pitchFamily="34" charset="0"/>
              </a:rPr>
              <a:t>Vranesic</a:t>
            </a:r>
            <a:endParaRPr lang="en-US" dirty="0">
              <a:latin typeface="Arial" panose="020B0604020202020204" pitchFamily="34" charset="0"/>
            </a:endParaRPr>
          </a:p>
          <a:p>
            <a:pPr fontAlgn="base">
              <a:buFont typeface="Arial" panose="020B0604020202020204" pitchFamily="34" charset="0"/>
              <a:buChar char="•"/>
            </a:pPr>
            <a:endParaRPr lang="en-US" dirty="0">
              <a:latin typeface="Arial" panose="020B0604020202020204" pitchFamily="34" charset="0"/>
            </a:endParaRPr>
          </a:p>
          <a:p>
            <a:pPr marL="228600" indent="0" fontAlgn="base"/>
            <a:r>
              <a:rPr lang="en-US" dirty="0">
                <a:latin typeface="Arial" panose="020B0604020202020204" pitchFamily="34" charset="0"/>
              </a:rPr>
              <a:t>Plus more in the notes on many pages</a:t>
            </a:r>
          </a:p>
          <a:p>
            <a:endParaRPr lang="en-US" dirty="0"/>
          </a:p>
        </p:txBody>
      </p:sp>
      <p:sp>
        <p:nvSpPr>
          <p:cNvPr id="3" name="Title 2">
            <a:extLst>
              <a:ext uri="{FF2B5EF4-FFF2-40B4-BE49-F238E27FC236}">
                <a16:creationId xmlns:a16="http://schemas.microsoft.com/office/drawing/2014/main" id="{C722D892-6293-4969-B6D3-D3EC60132E41}"/>
              </a:ext>
            </a:extLst>
          </p:cNvPr>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3243360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g53384f50c8_0_9"/>
          <p:cNvPicPr preferRelativeResize="0"/>
          <p:nvPr/>
        </p:nvPicPr>
        <p:blipFill>
          <a:blip r:embed="rId3">
            <a:alphaModFix/>
          </a:blip>
          <a:stretch>
            <a:fillRect/>
          </a:stretch>
        </p:blipFill>
        <p:spPr>
          <a:xfrm>
            <a:off x="4341913" y="888100"/>
            <a:ext cx="3508175" cy="53043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9382587ef9_0_8"/>
          <p:cNvSpPr txBox="1">
            <a:spLocks noGrp="1"/>
          </p:cNvSpPr>
          <p:nvPr>
            <p:ph type="body" idx="1"/>
          </p:nvPr>
        </p:nvSpPr>
        <p:spPr>
          <a:xfrm>
            <a:off x="569466" y="2189275"/>
            <a:ext cx="10281600" cy="37905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i="1"/>
              <a:t>Why not care?</a:t>
            </a:r>
            <a:endParaRPr i="1"/>
          </a:p>
          <a:p>
            <a:pPr marL="457200" lvl="0" indent="-355600" algn="l" rtl="0">
              <a:spcBef>
                <a:spcPts val="0"/>
              </a:spcBef>
              <a:spcAft>
                <a:spcPts val="0"/>
              </a:spcAft>
              <a:buSzPts val="2000"/>
              <a:buChar char="●"/>
            </a:pPr>
            <a:r>
              <a:rPr lang="en-US"/>
              <a:t>Reality is collaborative...you are one step closer to those projects and jobs if you aren’t there already</a:t>
            </a:r>
            <a:endParaRPr/>
          </a:p>
          <a:p>
            <a:pPr marL="914400" lvl="1" indent="-355600" algn="l" rtl="0">
              <a:spcBef>
                <a:spcPts val="0"/>
              </a:spcBef>
              <a:spcAft>
                <a:spcPts val="0"/>
              </a:spcAft>
              <a:buSzPts val="2000"/>
              <a:buChar char="○"/>
            </a:pPr>
            <a:r>
              <a:rPr lang="en-US"/>
              <a:t>Others will read, maintain, debug, and modify your code</a:t>
            </a:r>
            <a:endParaRPr/>
          </a:p>
          <a:p>
            <a:pPr marL="457200" lvl="0" indent="-355600" algn="l" rtl="0">
              <a:spcBef>
                <a:spcPts val="0"/>
              </a:spcBef>
              <a:spcAft>
                <a:spcPts val="0"/>
              </a:spcAft>
              <a:buSzPts val="2000"/>
              <a:buChar char="●"/>
            </a:pPr>
            <a:r>
              <a:rPr lang="en-US"/>
              <a:t>Academic Integrity</a:t>
            </a:r>
            <a:endParaRPr/>
          </a:p>
        </p:txBody>
      </p:sp>
      <p:sp>
        <p:nvSpPr>
          <p:cNvPr id="101" name="Google Shape;101;g9382587ef9_0_8"/>
          <p:cNvSpPr txBox="1">
            <a:spLocks noGrp="1"/>
          </p:cNvSpPr>
          <p:nvPr>
            <p:ph type="title"/>
          </p:nvPr>
        </p:nvSpPr>
        <p:spPr>
          <a:xfrm>
            <a:off x="759291" y="1320800"/>
            <a:ext cx="140208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Why do we care about this now?</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9382587ef9_0_246"/>
          <p:cNvSpPr txBox="1">
            <a:spLocks noGrp="1"/>
          </p:cNvSpPr>
          <p:nvPr>
            <p:ph type="body" idx="1"/>
          </p:nvPr>
        </p:nvSpPr>
        <p:spPr>
          <a:xfrm>
            <a:off x="566924" y="2185425"/>
            <a:ext cx="4900500" cy="35115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sz="2000"/>
              <a:t>Specifications</a:t>
            </a:r>
            <a:endParaRPr sz="2000"/>
          </a:p>
          <a:p>
            <a:pPr marL="457200" lvl="0" indent="-355600" algn="l" rtl="0">
              <a:spcBef>
                <a:spcPts val="0"/>
              </a:spcBef>
              <a:spcAft>
                <a:spcPts val="0"/>
              </a:spcAft>
              <a:buSzPts val="2000"/>
              <a:buChar char="●"/>
            </a:pPr>
            <a:r>
              <a:rPr lang="en-US" sz="2000"/>
              <a:t>Features</a:t>
            </a:r>
            <a:endParaRPr sz="2000"/>
          </a:p>
          <a:p>
            <a:pPr marL="457200" lvl="0" indent="-355600" algn="l" rtl="0">
              <a:spcBef>
                <a:spcPts val="0"/>
              </a:spcBef>
              <a:spcAft>
                <a:spcPts val="0"/>
              </a:spcAft>
              <a:buSzPts val="2000"/>
              <a:buChar char="●"/>
            </a:pPr>
            <a:r>
              <a:rPr lang="en-US" sz="2000"/>
              <a:t>Applications</a:t>
            </a:r>
            <a:endParaRPr sz="2000"/>
          </a:p>
          <a:p>
            <a:pPr marL="457200" lvl="0" indent="-355600" algn="l" rtl="0">
              <a:spcBef>
                <a:spcPts val="0"/>
              </a:spcBef>
              <a:spcAft>
                <a:spcPts val="0"/>
              </a:spcAft>
              <a:buSzPts val="2000"/>
              <a:buChar char="●"/>
            </a:pPr>
            <a:r>
              <a:rPr lang="en-US" sz="2000"/>
              <a:t>Revision History</a:t>
            </a:r>
            <a:endParaRPr sz="2000"/>
          </a:p>
          <a:p>
            <a:pPr marL="457200" lvl="0" indent="-355600" algn="l" rtl="0">
              <a:spcBef>
                <a:spcPts val="0"/>
              </a:spcBef>
              <a:spcAft>
                <a:spcPts val="0"/>
              </a:spcAft>
              <a:buSzPts val="2000"/>
              <a:buChar char="●"/>
            </a:pPr>
            <a:r>
              <a:rPr lang="en-US" sz="2000"/>
              <a:t>Quick Start</a:t>
            </a:r>
            <a:endParaRPr sz="2000"/>
          </a:p>
          <a:p>
            <a:pPr marL="457200" lvl="0" indent="-355600" algn="l" rtl="0">
              <a:spcBef>
                <a:spcPts val="0"/>
              </a:spcBef>
              <a:spcAft>
                <a:spcPts val="0"/>
              </a:spcAft>
              <a:buSzPts val="2000"/>
              <a:buChar char="●"/>
            </a:pPr>
            <a:r>
              <a:rPr lang="en-US" sz="2000"/>
              <a:t>Conventions</a:t>
            </a:r>
            <a:endParaRPr sz="2000"/>
          </a:p>
          <a:p>
            <a:pPr marL="457200" lvl="0" indent="-355600" algn="l" rtl="0">
              <a:spcBef>
                <a:spcPts val="0"/>
              </a:spcBef>
              <a:spcAft>
                <a:spcPts val="0"/>
              </a:spcAft>
              <a:buSzPts val="2000"/>
              <a:buChar char="●"/>
            </a:pPr>
            <a:r>
              <a:rPr lang="en-US" sz="2000"/>
              <a:t>Block Diagrams</a:t>
            </a:r>
            <a:endParaRPr sz="2000"/>
          </a:p>
          <a:p>
            <a:pPr marL="457200" lvl="0" indent="-355600" algn="l" rtl="0">
              <a:spcBef>
                <a:spcPts val="0"/>
              </a:spcBef>
              <a:spcAft>
                <a:spcPts val="0"/>
              </a:spcAft>
              <a:buSzPts val="2000"/>
              <a:buChar char="●"/>
            </a:pPr>
            <a:r>
              <a:rPr lang="en-US" sz="2000"/>
              <a:t>Logic Description</a:t>
            </a:r>
            <a:endParaRPr sz="2000"/>
          </a:p>
          <a:p>
            <a:pPr marL="457200" lvl="0" indent="-355600" algn="l" rtl="0">
              <a:spcBef>
                <a:spcPts val="0"/>
              </a:spcBef>
              <a:spcAft>
                <a:spcPts val="0"/>
              </a:spcAft>
              <a:buSzPts val="2000"/>
              <a:buChar char="●"/>
            </a:pPr>
            <a:r>
              <a:rPr lang="en-US" sz="2000"/>
              <a:t>Schematics</a:t>
            </a:r>
            <a:endParaRPr sz="2000"/>
          </a:p>
          <a:p>
            <a:pPr marL="457200" lvl="0" indent="-355600" algn="l" rtl="0">
              <a:spcBef>
                <a:spcPts val="0"/>
              </a:spcBef>
              <a:spcAft>
                <a:spcPts val="0"/>
              </a:spcAft>
              <a:buSzPts val="2000"/>
              <a:buChar char="●"/>
            </a:pPr>
            <a:r>
              <a:rPr lang="en-US" sz="2000"/>
              <a:t>Timing Diagrams</a:t>
            </a:r>
            <a:endParaRPr sz="2000"/>
          </a:p>
          <a:p>
            <a:pPr marL="457200" lvl="0" indent="-355600" algn="l" rtl="0">
              <a:spcBef>
                <a:spcPts val="0"/>
              </a:spcBef>
              <a:spcAft>
                <a:spcPts val="0"/>
              </a:spcAft>
              <a:buSzPts val="2000"/>
              <a:buChar char="●"/>
            </a:pPr>
            <a:r>
              <a:rPr lang="en-US" sz="2000"/>
              <a:t>Circuit Description</a:t>
            </a:r>
            <a:endParaRPr sz="2000"/>
          </a:p>
          <a:p>
            <a:pPr marL="457200" lvl="0" indent="-355600" algn="l" rtl="0">
              <a:spcBef>
                <a:spcPts val="0"/>
              </a:spcBef>
              <a:spcAft>
                <a:spcPts val="0"/>
              </a:spcAft>
              <a:buSzPts val="2000"/>
              <a:buChar char="●"/>
            </a:pPr>
            <a:r>
              <a:rPr lang="en-US" sz="2000"/>
              <a:t>Behavior Table</a:t>
            </a:r>
            <a:endParaRPr sz="2000"/>
          </a:p>
          <a:p>
            <a:pPr marL="914400" lvl="0" indent="0" algn="l" rtl="0">
              <a:spcBef>
                <a:spcPts val="1000"/>
              </a:spcBef>
              <a:spcAft>
                <a:spcPts val="0"/>
              </a:spcAft>
              <a:buNone/>
            </a:pPr>
            <a:endParaRPr sz="2000"/>
          </a:p>
        </p:txBody>
      </p:sp>
      <p:sp>
        <p:nvSpPr>
          <p:cNvPr id="108" name="Google Shape;108;g9382587ef9_0_246"/>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What things can go in documentation?</a:t>
            </a:r>
            <a:endParaRPr/>
          </a:p>
        </p:txBody>
      </p:sp>
      <p:sp>
        <p:nvSpPr>
          <p:cNvPr id="109" name="Google Shape;109;g9382587ef9_0_246"/>
          <p:cNvSpPr txBox="1">
            <a:spLocks noGrp="1"/>
          </p:cNvSpPr>
          <p:nvPr>
            <p:ph type="body" idx="2"/>
          </p:nvPr>
        </p:nvSpPr>
        <p:spPr>
          <a:xfrm>
            <a:off x="6401500" y="2185425"/>
            <a:ext cx="4683600" cy="35115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sz="2000"/>
              <a:t>Test Plan</a:t>
            </a:r>
            <a:endParaRPr sz="2000"/>
          </a:p>
          <a:p>
            <a:pPr marL="457200" lvl="0" indent="-355600" algn="l" rtl="0">
              <a:spcBef>
                <a:spcPts val="0"/>
              </a:spcBef>
              <a:spcAft>
                <a:spcPts val="0"/>
              </a:spcAft>
              <a:buSzPts val="2000"/>
              <a:buChar char="●"/>
            </a:pPr>
            <a:r>
              <a:rPr lang="en-US" sz="2000"/>
              <a:t>Active Levels</a:t>
            </a:r>
            <a:endParaRPr sz="2000"/>
          </a:p>
          <a:p>
            <a:pPr marL="457200" lvl="0" indent="-355600" algn="l" rtl="0">
              <a:spcBef>
                <a:spcPts val="0"/>
              </a:spcBef>
              <a:spcAft>
                <a:spcPts val="0"/>
              </a:spcAft>
              <a:buSzPts val="2000"/>
              <a:buChar char="●"/>
            </a:pPr>
            <a:r>
              <a:rPr lang="en-US" sz="2000"/>
              <a:t>Name Explanations </a:t>
            </a:r>
            <a:endParaRPr sz="2000"/>
          </a:p>
          <a:p>
            <a:pPr marL="457200" lvl="0" indent="-355600" algn="l" rtl="0">
              <a:spcBef>
                <a:spcPts val="0"/>
              </a:spcBef>
              <a:spcAft>
                <a:spcPts val="0"/>
              </a:spcAft>
              <a:buSzPts val="2000"/>
              <a:buChar char="●"/>
            </a:pPr>
            <a:r>
              <a:rPr lang="en-US" sz="2000"/>
              <a:t>Reference Designations</a:t>
            </a:r>
            <a:endParaRPr sz="2000"/>
          </a:p>
          <a:p>
            <a:pPr marL="914400" lvl="1" indent="-355600" algn="l" rtl="0">
              <a:spcBef>
                <a:spcPts val="0"/>
              </a:spcBef>
              <a:spcAft>
                <a:spcPts val="0"/>
              </a:spcAft>
              <a:buSzPts val="2000"/>
              <a:buChar char="○"/>
            </a:pPr>
            <a:r>
              <a:rPr lang="en-US" sz="2000"/>
              <a:t>Pin configurations and functions</a:t>
            </a:r>
            <a:endParaRPr sz="2000"/>
          </a:p>
          <a:p>
            <a:pPr marL="457200" lvl="0" indent="-355600" algn="l" rtl="0">
              <a:spcBef>
                <a:spcPts val="0"/>
              </a:spcBef>
              <a:spcAft>
                <a:spcPts val="0"/>
              </a:spcAft>
              <a:buSzPts val="2000"/>
              <a:buChar char="●"/>
            </a:pPr>
            <a:r>
              <a:rPr lang="en-US" sz="2000"/>
              <a:t>Operating Properties</a:t>
            </a:r>
            <a:endParaRPr sz="2000"/>
          </a:p>
          <a:p>
            <a:pPr marL="457200" lvl="0" indent="-355600" algn="l" rtl="0">
              <a:spcBef>
                <a:spcPts val="0"/>
              </a:spcBef>
              <a:spcAft>
                <a:spcPts val="0"/>
              </a:spcAft>
              <a:buSzPts val="2000"/>
              <a:buChar char="●"/>
            </a:pPr>
            <a:r>
              <a:rPr lang="en-US" sz="2000"/>
              <a:t>Glossary</a:t>
            </a:r>
            <a:endParaRPr sz="2000"/>
          </a:p>
          <a:p>
            <a:pPr marL="457200" lvl="0" indent="-355600" algn="l" rtl="0">
              <a:spcBef>
                <a:spcPts val="0"/>
              </a:spcBef>
              <a:spcAft>
                <a:spcPts val="0"/>
              </a:spcAft>
              <a:buSzPts val="2000"/>
              <a:buChar char="●"/>
            </a:pPr>
            <a:r>
              <a:rPr lang="en-US" sz="2000"/>
              <a:t>Bill of Materials</a:t>
            </a:r>
            <a:endParaRPr sz="2000"/>
          </a:p>
          <a:p>
            <a:pPr marL="457200" lvl="0" indent="-355600" algn="l" rtl="0">
              <a:spcBef>
                <a:spcPts val="0"/>
              </a:spcBef>
              <a:spcAft>
                <a:spcPts val="0"/>
              </a:spcAft>
              <a:buSzPts val="2000"/>
              <a:buChar char="●"/>
            </a:pPr>
            <a:r>
              <a:rPr lang="en-US" sz="2000"/>
              <a:t>ASM (Algorithm State Machine)</a:t>
            </a:r>
            <a:endParaRPr sz="2000"/>
          </a:p>
          <a:p>
            <a:pPr marL="457200" lvl="0" indent="-355600" algn="l" rtl="0">
              <a:spcBef>
                <a:spcPts val="0"/>
              </a:spcBef>
              <a:spcAft>
                <a:spcPts val="0"/>
              </a:spcAft>
              <a:buSzPts val="2000"/>
              <a:buChar char="●"/>
            </a:pPr>
            <a:r>
              <a:rPr lang="en-US" sz="2000"/>
              <a:t>FSM (Finite State Machine)</a:t>
            </a:r>
            <a:endParaRPr sz="2000"/>
          </a:p>
          <a:p>
            <a:pPr marL="457200" lvl="0" indent="-355600" algn="l" rtl="0">
              <a:spcBef>
                <a:spcPts val="0"/>
              </a:spcBef>
              <a:spcAft>
                <a:spcPts val="0"/>
              </a:spcAft>
              <a:buSzPts val="2000"/>
              <a:buChar char="●"/>
            </a:pPr>
            <a:r>
              <a:rPr lang="en-US" sz="2000"/>
              <a:t>Flow Chart</a:t>
            </a:r>
            <a:endParaRPr sz="2000"/>
          </a:p>
          <a:p>
            <a:pPr marL="457200" lvl="0" indent="0" algn="l" rtl="0">
              <a:spcBef>
                <a:spcPts val="100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9382587ef9_0_253"/>
          <p:cNvSpPr txBox="1">
            <a:spLocks noGrp="1"/>
          </p:cNvSpPr>
          <p:nvPr>
            <p:ph type="body" idx="1"/>
          </p:nvPr>
        </p:nvSpPr>
        <p:spPr>
          <a:xfrm>
            <a:off x="566928" y="2185416"/>
            <a:ext cx="9678900" cy="38481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a:t>It will be in the assignment instructions for each project</a:t>
            </a:r>
            <a:endParaRPr/>
          </a:p>
          <a:p>
            <a:pPr marL="914400" lvl="1" indent="-355600" algn="l" rtl="0">
              <a:spcBef>
                <a:spcPts val="0"/>
              </a:spcBef>
              <a:spcAft>
                <a:spcPts val="0"/>
              </a:spcAft>
              <a:buSzPts val="2000"/>
              <a:buChar char="○"/>
            </a:pPr>
            <a:r>
              <a:rPr lang="en-US"/>
              <a:t>A template </a:t>
            </a:r>
            <a:r>
              <a:rPr lang="en-US" b="1"/>
              <a:t>Table of Contents</a:t>
            </a:r>
            <a:r>
              <a:rPr lang="en-US"/>
              <a:t> will be provided to guide you in building the content for your documentation</a:t>
            </a:r>
            <a:endParaRPr/>
          </a:p>
          <a:p>
            <a:pPr marL="457200" lvl="0" indent="0" algn="l" rtl="0">
              <a:spcBef>
                <a:spcPts val="1000"/>
              </a:spcBef>
              <a:spcAft>
                <a:spcPts val="0"/>
              </a:spcAft>
              <a:buNone/>
            </a:pPr>
            <a:endParaRPr/>
          </a:p>
        </p:txBody>
      </p:sp>
      <p:sp>
        <p:nvSpPr>
          <p:cNvPr id="116" name="Google Shape;116;g9382587ef9_0_253"/>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How do you know what to include?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9382587ef9_0_260"/>
          <p:cNvSpPr txBox="1">
            <a:spLocks noGrp="1"/>
          </p:cNvSpPr>
          <p:nvPr>
            <p:ph type="ctrTitle"/>
          </p:nvPr>
        </p:nvSpPr>
        <p:spPr>
          <a:xfrm>
            <a:off x="658368" y="1490663"/>
            <a:ext cx="6638400" cy="2387700"/>
          </a:xfrm>
          <a:prstGeom prst="rect">
            <a:avLst/>
          </a:prstGeom>
        </p:spPr>
        <p:txBody>
          <a:bodyPr spcFirstLastPara="1" wrap="square" lIns="0" tIns="45700" rIns="91425" bIns="45700" anchor="b" anchorCtr="0">
            <a:noAutofit/>
          </a:bodyPr>
          <a:lstStyle/>
          <a:p>
            <a:pPr marL="0" lvl="0" indent="0" algn="l" rtl="0">
              <a:spcBef>
                <a:spcPts val="0"/>
              </a:spcBef>
              <a:spcAft>
                <a:spcPts val="0"/>
              </a:spcAft>
              <a:buNone/>
            </a:pPr>
            <a:r>
              <a:rPr lang="en-US"/>
              <a:t>Some Key Documentation Elements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9382587ef9_0_20"/>
          <p:cNvSpPr txBox="1">
            <a:spLocks noGrp="1"/>
          </p:cNvSpPr>
          <p:nvPr>
            <p:ph type="body" idx="1"/>
          </p:nvPr>
        </p:nvSpPr>
        <p:spPr>
          <a:xfrm>
            <a:off x="569466" y="2189275"/>
            <a:ext cx="10207200" cy="37905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a:t>Often referred to as </a:t>
            </a:r>
            <a:r>
              <a:rPr lang="en-US" i="1"/>
              <a:t>spec</a:t>
            </a:r>
            <a:endParaRPr/>
          </a:p>
          <a:p>
            <a:pPr marL="457200" lvl="0" indent="-355600" algn="l" rtl="0">
              <a:spcBef>
                <a:spcPts val="0"/>
              </a:spcBef>
              <a:spcAft>
                <a:spcPts val="0"/>
              </a:spcAft>
              <a:buSzPts val="2000"/>
              <a:buChar char="●"/>
            </a:pPr>
            <a:r>
              <a:rPr lang="en-US"/>
              <a:t>Describes what the system should do</a:t>
            </a:r>
            <a:endParaRPr/>
          </a:p>
          <a:p>
            <a:pPr marL="914400" lvl="1" indent="-355600" algn="l" rtl="0">
              <a:spcBef>
                <a:spcPts val="0"/>
              </a:spcBef>
              <a:spcAft>
                <a:spcPts val="0"/>
              </a:spcAft>
              <a:buSzPts val="2000"/>
              <a:buChar char="○"/>
            </a:pPr>
            <a:r>
              <a:rPr lang="en-US"/>
              <a:t>Inputs</a:t>
            </a:r>
            <a:endParaRPr/>
          </a:p>
          <a:p>
            <a:pPr marL="914400" lvl="1" indent="-355600" algn="l" rtl="0">
              <a:spcBef>
                <a:spcPts val="0"/>
              </a:spcBef>
              <a:spcAft>
                <a:spcPts val="0"/>
              </a:spcAft>
              <a:buSzPts val="2000"/>
              <a:buChar char="○"/>
            </a:pPr>
            <a:r>
              <a:rPr lang="en-US"/>
              <a:t>Outputs</a:t>
            </a:r>
            <a:endParaRPr/>
          </a:p>
          <a:p>
            <a:pPr marL="914400" lvl="1" indent="-355600" algn="l" rtl="0">
              <a:spcBef>
                <a:spcPts val="0"/>
              </a:spcBef>
              <a:spcAft>
                <a:spcPts val="0"/>
              </a:spcAft>
              <a:buSzPts val="2000"/>
              <a:buChar char="○"/>
            </a:pPr>
            <a:r>
              <a:rPr lang="en-US"/>
              <a:t>Functions</a:t>
            </a:r>
            <a:endParaRPr/>
          </a:p>
          <a:p>
            <a:pPr marL="457200" lvl="0" indent="-355600" algn="l" rtl="0">
              <a:spcBef>
                <a:spcPts val="0"/>
              </a:spcBef>
              <a:spcAft>
                <a:spcPts val="0"/>
              </a:spcAft>
              <a:buSzPts val="2000"/>
              <a:buChar char="●"/>
            </a:pPr>
            <a:r>
              <a:rPr lang="en-US"/>
              <a:t>The </a:t>
            </a:r>
            <a:r>
              <a:rPr lang="en-US" i="1"/>
              <a:t>what</a:t>
            </a:r>
            <a:r>
              <a:rPr lang="en-US"/>
              <a:t> not the </a:t>
            </a:r>
            <a:r>
              <a:rPr lang="en-US" i="1"/>
              <a:t>how</a:t>
            </a:r>
            <a:r>
              <a:rPr lang="en-US"/>
              <a:t> in this part (you can have some with how in it)</a:t>
            </a:r>
            <a:endParaRPr/>
          </a:p>
        </p:txBody>
      </p:sp>
      <p:sp>
        <p:nvSpPr>
          <p:cNvPr id="129" name="Google Shape;129;g9382587ef9_0_20"/>
          <p:cNvSpPr txBox="1">
            <a:spLocks noGrp="1"/>
          </p:cNvSpPr>
          <p:nvPr>
            <p:ph type="title"/>
          </p:nvPr>
        </p:nvSpPr>
        <p:spPr>
          <a:xfrm>
            <a:off x="759291" y="1320800"/>
            <a:ext cx="140208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Specification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9382587ef9_0_266"/>
          <p:cNvSpPr txBox="1">
            <a:spLocks noGrp="1"/>
          </p:cNvSpPr>
          <p:nvPr>
            <p:ph type="body" idx="1"/>
          </p:nvPr>
        </p:nvSpPr>
        <p:spPr>
          <a:xfrm>
            <a:off x="569468" y="2189263"/>
            <a:ext cx="6402900" cy="37905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a:t>The where and when for using this design</a:t>
            </a:r>
            <a:endParaRPr/>
          </a:p>
        </p:txBody>
      </p:sp>
      <p:sp>
        <p:nvSpPr>
          <p:cNvPr id="136" name="Google Shape;136;g9382587ef9_0_266"/>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Applications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9382587ef9_0_272"/>
          <p:cNvSpPr txBox="1">
            <a:spLocks noGrp="1"/>
          </p:cNvSpPr>
          <p:nvPr>
            <p:ph type="body" idx="1"/>
          </p:nvPr>
        </p:nvSpPr>
        <p:spPr>
          <a:xfrm>
            <a:off x="569468" y="2189263"/>
            <a:ext cx="6402900" cy="37905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a:t>Frequently things are “snowballed” … they are built on top of legacy materials</a:t>
            </a:r>
            <a:endParaRPr/>
          </a:p>
          <a:p>
            <a:pPr marL="914400" lvl="1" indent="-355600" algn="l" rtl="0">
              <a:spcBef>
                <a:spcPts val="0"/>
              </a:spcBef>
              <a:spcAft>
                <a:spcPts val="0"/>
              </a:spcAft>
              <a:buSzPts val="2000"/>
              <a:buChar char="○"/>
            </a:pPr>
            <a:r>
              <a:rPr lang="en-US"/>
              <a:t>Not from scratch</a:t>
            </a:r>
            <a:endParaRPr/>
          </a:p>
        </p:txBody>
      </p:sp>
      <p:sp>
        <p:nvSpPr>
          <p:cNvPr id="143" name="Google Shape;143;g9382587ef9_0_272"/>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Revisions</a:t>
            </a:r>
            <a:endParaRPr/>
          </a:p>
        </p:txBody>
      </p:sp>
      <p:pic>
        <p:nvPicPr>
          <p:cNvPr id="144" name="Google Shape;144;g9382587ef9_0_272"/>
          <p:cNvPicPr preferRelativeResize="0"/>
          <p:nvPr/>
        </p:nvPicPr>
        <p:blipFill>
          <a:blip r:embed="rId3">
            <a:alphaModFix/>
          </a:blip>
          <a:stretch>
            <a:fillRect/>
          </a:stretch>
        </p:blipFill>
        <p:spPr>
          <a:xfrm>
            <a:off x="8180618" y="1463475"/>
            <a:ext cx="3376674" cy="4516301"/>
          </a:xfrm>
          <a:prstGeom prst="rect">
            <a:avLst/>
          </a:prstGeom>
          <a:noFill/>
          <a:ln>
            <a:noFill/>
          </a:ln>
        </p:spPr>
      </p:pic>
    </p:spTree>
  </p:cSld>
  <p:clrMapOvr>
    <a:masterClrMapping/>
  </p:clrMapOvr>
</p:sld>
</file>

<file path=ppt/theme/theme1.xml><?xml version="1.0" encoding="utf-8"?>
<a:theme xmlns:a="http://schemas.openxmlformats.org/drawingml/2006/main" name="UB Powerpoint Template">
  <a:themeElements>
    <a:clrScheme name="UB Color Palette">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750</TotalTime>
  <Words>838</Words>
  <Application>Microsoft Office PowerPoint</Application>
  <PresentationFormat>Widescreen</PresentationFormat>
  <Paragraphs>156</Paragraphs>
  <Slides>26</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Georgia</vt:lpstr>
      <vt:lpstr>Merriweather Sans</vt:lpstr>
      <vt:lpstr>UB Powerpoint Template</vt:lpstr>
      <vt:lpstr>CSE 321 Real -Time and Embedded Operating Systems</vt:lpstr>
      <vt:lpstr>Documentation</vt:lpstr>
      <vt:lpstr>Why do we care about this now?</vt:lpstr>
      <vt:lpstr>What things can go in documentation?</vt:lpstr>
      <vt:lpstr>How do you know what to include?</vt:lpstr>
      <vt:lpstr>Some Key Documentation Elements</vt:lpstr>
      <vt:lpstr>Specification</vt:lpstr>
      <vt:lpstr>Applications</vt:lpstr>
      <vt:lpstr>Revisions</vt:lpstr>
      <vt:lpstr>Block diagram</vt:lpstr>
      <vt:lpstr>How much detail?</vt:lpstr>
      <vt:lpstr>Logic-device description</vt:lpstr>
      <vt:lpstr>Logic Diagram vs Logic Schematic</vt:lpstr>
      <vt:lpstr>Not all schematics have the electrical detail, sometimes it is just more detail</vt:lpstr>
      <vt:lpstr>BOM - Bill of materials</vt:lpstr>
      <vt:lpstr>Timing Diagram</vt:lpstr>
      <vt:lpstr>Circuit Description</vt:lpstr>
      <vt:lpstr>Test Plan</vt:lpstr>
      <vt:lpstr>Names</vt:lpstr>
      <vt:lpstr>Reference Designation</vt:lpstr>
      <vt:lpstr>Time Properties</vt:lpstr>
      <vt:lpstr>ASM vs FSM</vt:lpstr>
      <vt:lpstr>Flow Chart</vt:lpstr>
      <vt:lpstr>Language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321 Real -Time and Embedded Operating Systems</dc:title>
  <dc:creator>Microsoft Office User</dc:creator>
  <cp:lastModifiedBy>jwinikus</cp:lastModifiedBy>
  <cp:revision>4</cp:revision>
  <dcterms:created xsi:type="dcterms:W3CDTF">2016-06-28T14:05:07Z</dcterms:created>
  <dcterms:modified xsi:type="dcterms:W3CDTF">2020-09-03T01:17:36Z</dcterms:modified>
</cp:coreProperties>
</file>